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8" r:id="rId3"/>
    <p:sldId id="259" r:id="rId4"/>
    <p:sldId id="262" r:id="rId5"/>
    <p:sldId id="261" r:id="rId6"/>
    <p:sldId id="264" r:id="rId7"/>
    <p:sldId id="265" r:id="rId8"/>
    <p:sldId id="269" r:id="rId9"/>
    <p:sldId id="274" r:id="rId10"/>
    <p:sldId id="275" r:id="rId11"/>
    <p:sldId id="276" r:id="rId12"/>
    <p:sldId id="277" r:id="rId13"/>
    <p:sldId id="273" r:id="rId14"/>
    <p:sldId id="271" r:id="rId15"/>
    <p:sldId id="272" r:id="rId16"/>
    <p:sldId id="278" r:id="rId17"/>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945EAB-3299-CD0B-0FEF-701D5D4FC843}" v="291" dt="2022-07-20T22:03:11.338"/>
    <p1510:client id="{34A6B887-D83B-55D8-154D-5DE473B33101}" v="366" dt="2022-07-20T19:06:17.979"/>
    <p1510:client id="{54BF1186-52E7-E207-47B4-5EEBD54EE171}" v="292" dt="2022-07-20T20:24:42.660"/>
    <p1510:client id="{778D0786-8E52-A5E3-C2DC-5C3C20B59F33}" v="1395" dt="2022-07-20T20:21:56.023"/>
    <p1510:client id="{7AC8E5B4-600B-49D5-BA49-111474D4827B}" v="593" dt="2022-07-20T14:59:01.148"/>
    <p1510:client id="{829C1ED1-08E2-3B71-36D4-0758C75A361D}" v="1289" dt="2022-07-20T15:09:52.0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&#65279;<?xml version="1.0" encoding="utf-8"?><Relationships xmlns="http://schemas.openxmlformats.org/package/2006/relationships"><Relationship Type="http://schemas.openxmlformats.org/officeDocument/2006/relationships/slide" Target="slides/slide7.xml" Id="rId8" /><Relationship Type="http://schemas.openxmlformats.org/officeDocument/2006/relationships/slide" Target="slides/slide12.xml" Id="rId13" /><Relationship Type="http://schemas.openxmlformats.org/officeDocument/2006/relationships/notesMaster" Target="notesMasters/notesMaster1.xml" Id="rId18" /><Relationship Type="http://schemas.openxmlformats.org/officeDocument/2006/relationships/slide" Target="slides/slide2.xml" Id="rId3" /><Relationship Type="http://schemas.openxmlformats.org/officeDocument/2006/relationships/theme" Target="theme/theme1.xml" Id="rId21" /><Relationship Type="http://schemas.openxmlformats.org/officeDocument/2006/relationships/slide" Target="slides/slide6.xml" Id="rId7" /><Relationship Type="http://schemas.openxmlformats.org/officeDocument/2006/relationships/slide" Target="slides/slide11.xml" Id="rId12" /><Relationship Type="http://schemas.openxmlformats.org/officeDocument/2006/relationships/slide" Target="slides/slide16.xml" Id="rId17" /><Relationship Type="http://schemas.openxmlformats.org/officeDocument/2006/relationships/slide" Target="slides/slide1.xml" Id="rId2" /><Relationship Type="http://schemas.openxmlformats.org/officeDocument/2006/relationships/slide" Target="slides/slide15.xml" Id="rId16" /><Relationship Type="http://schemas.openxmlformats.org/officeDocument/2006/relationships/viewProps" Target="viewProps.xml" Id="rId20" /><Relationship Type="http://schemas.openxmlformats.org/officeDocument/2006/relationships/slideMaster" Target="slideMasters/slideMaster1.xml" Id="rId1" /><Relationship Type="http://schemas.openxmlformats.org/officeDocument/2006/relationships/slide" Target="slides/slide5.xml" Id="rId6" /><Relationship Type="http://schemas.openxmlformats.org/officeDocument/2006/relationships/slide" Target="slides/slide10.xml" Id="rId11" /><Relationship Type="http://schemas.microsoft.com/office/2015/10/relationships/revisionInfo" Target="revisionInfo.xml" Id="rId24" /><Relationship Type="http://schemas.openxmlformats.org/officeDocument/2006/relationships/slide" Target="slides/slide4.xml" Id="rId5" /><Relationship Type="http://schemas.openxmlformats.org/officeDocument/2006/relationships/slide" Target="slides/slide14.xml" Id="rId15" /><Relationship Type="http://schemas.openxmlformats.org/officeDocument/2006/relationships/slide" Target="slides/slide9.xml" Id="rId10" /><Relationship Type="http://schemas.openxmlformats.org/officeDocument/2006/relationships/presProps" Target="presProps.xml" Id="rId19" /><Relationship Type="http://schemas.openxmlformats.org/officeDocument/2006/relationships/slide" Target="slides/slide3.xml" Id="rId4" /><Relationship Type="http://schemas.openxmlformats.org/officeDocument/2006/relationships/slide" Target="slides/slide8.xml" Id="rId9" /><Relationship Type="http://schemas.openxmlformats.org/officeDocument/2006/relationships/slide" Target="slides/slide13.xml" Id="rId14" /><Relationship Type="http://schemas.openxmlformats.org/officeDocument/2006/relationships/tableStyles" Target="tableStyles.xml" Id="rId22" /></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F5B286-8C27-453A-996C-CA29E798202C}"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D5079759-6B32-4606-99CD-7B9FDE5DD6A1}">
      <dgm:prSet/>
      <dgm:spPr/>
      <dgm:t>
        <a:bodyPr/>
        <a:lstStyle/>
        <a:p>
          <a:r>
            <a:rPr lang="ko-KR" dirty="0"/>
            <a:t>Understand the brief</a:t>
          </a:r>
          <a:endParaRPr lang="en-US" dirty="0"/>
        </a:p>
      </dgm:t>
    </dgm:pt>
    <dgm:pt modelId="{82CABD47-A122-40E4-83E4-963D033ABF25}" type="parTrans" cxnId="{45B481C9-50C6-40E6-AC78-1586F0EE34B1}">
      <dgm:prSet/>
      <dgm:spPr/>
      <dgm:t>
        <a:bodyPr/>
        <a:lstStyle/>
        <a:p>
          <a:endParaRPr lang="en-US"/>
        </a:p>
      </dgm:t>
    </dgm:pt>
    <dgm:pt modelId="{E505B411-0B53-459F-B9E8-5B6671039DE4}" type="sibTrans" cxnId="{45B481C9-50C6-40E6-AC78-1586F0EE34B1}">
      <dgm:prSet/>
      <dgm:spPr/>
      <dgm:t>
        <a:bodyPr/>
        <a:lstStyle/>
        <a:p>
          <a:endParaRPr lang="en-US"/>
        </a:p>
      </dgm:t>
    </dgm:pt>
    <dgm:pt modelId="{81318D73-2D4B-4A17-8FCE-F5BE68B22350}">
      <dgm:prSet/>
      <dgm:spPr/>
      <dgm:t>
        <a:bodyPr/>
        <a:lstStyle/>
        <a:p>
          <a:r>
            <a:rPr lang="ko-KR" dirty="0"/>
            <a:t>Investigate </a:t>
          </a:r>
          <a:r>
            <a:rPr lang="ko-KR" dirty="0" err="1"/>
            <a:t>Datasources</a:t>
          </a:r>
          <a:endParaRPr lang="en-US" dirty="0" err="1"/>
        </a:p>
      </dgm:t>
    </dgm:pt>
    <dgm:pt modelId="{E2B9072A-9AE9-4FD6-A537-38BF2E99CBA0}" type="parTrans" cxnId="{08273763-7BA1-4832-A469-9BB79D2D013B}">
      <dgm:prSet/>
      <dgm:spPr/>
      <dgm:t>
        <a:bodyPr/>
        <a:lstStyle/>
        <a:p>
          <a:endParaRPr lang="en-US"/>
        </a:p>
      </dgm:t>
    </dgm:pt>
    <dgm:pt modelId="{D38E032A-EEA1-4771-860D-20076B613FE0}" type="sibTrans" cxnId="{08273763-7BA1-4832-A469-9BB79D2D013B}">
      <dgm:prSet/>
      <dgm:spPr/>
      <dgm:t>
        <a:bodyPr/>
        <a:lstStyle/>
        <a:p>
          <a:endParaRPr lang="en-US"/>
        </a:p>
      </dgm:t>
    </dgm:pt>
    <dgm:pt modelId="{D15BEABC-6981-4D35-9C14-771E5AEAA5C2}">
      <dgm:prSet/>
      <dgm:spPr/>
      <dgm:t>
        <a:bodyPr/>
        <a:lstStyle/>
        <a:p>
          <a:r>
            <a:rPr lang="ko-KR" dirty="0"/>
            <a:t>Constraint: data available</a:t>
          </a:r>
          <a:endParaRPr lang="en-US" dirty="0"/>
        </a:p>
      </dgm:t>
    </dgm:pt>
    <dgm:pt modelId="{467A0E84-0E48-4F56-9DBE-D85A6A790BB1}" type="parTrans" cxnId="{29BCEF89-9484-4354-AC13-0A1719DB7A02}">
      <dgm:prSet/>
      <dgm:spPr/>
      <dgm:t>
        <a:bodyPr/>
        <a:lstStyle/>
        <a:p>
          <a:endParaRPr lang="en-US"/>
        </a:p>
      </dgm:t>
    </dgm:pt>
    <dgm:pt modelId="{2E9591F2-89B2-4714-8A59-30ACAC1C2449}" type="sibTrans" cxnId="{29BCEF89-9484-4354-AC13-0A1719DB7A02}">
      <dgm:prSet/>
      <dgm:spPr/>
      <dgm:t>
        <a:bodyPr/>
        <a:lstStyle/>
        <a:p>
          <a:endParaRPr lang="en-US"/>
        </a:p>
      </dgm:t>
    </dgm:pt>
    <dgm:pt modelId="{D104D099-86B2-4E36-828B-6D11E39076F7}">
      <dgm:prSet/>
      <dgm:spPr/>
      <dgm:t>
        <a:bodyPr/>
        <a:lstStyle/>
        <a:p>
          <a:r>
            <a:rPr lang="ko-KR" dirty="0"/>
            <a:t>Formal planning:</a:t>
          </a:r>
          <a:endParaRPr lang="en-US" dirty="0"/>
        </a:p>
      </dgm:t>
    </dgm:pt>
    <dgm:pt modelId="{DDAB8D1A-DFB0-451C-B80B-3165942EE6BD}" type="parTrans" cxnId="{139B6D67-2A0E-467A-8158-DFF7EBEE5194}">
      <dgm:prSet/>
      <dgm:spPr/>
      <dgm:t>
        <a:bodyPr/>
        <a:lstStyle/>
        <a:p>
          <a:endParaRPr lang="en-US"/>
        </a:p>
      </dgm:t>
    </dgm:pt>
    <dgm:pt modelId="{DD2FE5D3-4006-4CD5-8801-09A0A959EA9A}" type="sibTrans" cxnId="{139B6D67-2A0E-467A-8158-DFF7EBEE5194}">
      <dgm:prSet/>
      <dgm:spPr/>
      <dgm:t>
        <a:bodyPr/>
        <a:lstStyle/>
        <a:p>
          <a:endParaRPr lang="en-US"/>
        </a:p>
      </dgm:t>
    </dgm:pt>
    <dgm:pt modelId="{DF0452CA-C951-4CC9-9BE0-D75464CB2ACB}">
      <dgm:prSet/>
      <dgm:spPr/>
      <dgm:t>
        <a:bodyPr/>
        <a:lstStyle/>
        <a:p>
          <a:pPr rtl="0"/>
          <a:r>
            <a:rPr lang="en-US" altLang="ko-KR" dirty="0">
              <a:latin typeface="맑은 고딕" panose="020F0302020204030204"/>
            </a:rPr>
            <a:t>Component diagrams/Wireframe</a:t>
          </a:r>
          <a:endParaRPr lang="en-US" dirty="0">
            <a:latin typeface="맑은 고딕" panose="020F0302020204030204"/>
          </a:endParaRPr>
        </a:p>
      </dgm:t>
    </dgm:pt>
    <dgm:pt modelId="{4676BA51-A362-4A48-A5FF-D4C62F7BDB86}" type="parTrans" cxnId="{0692A6DC-45E0-49A6-9B9F-7796E884E8BA}">
      <dgm:prSet/>
      <dgm:spPr/>
      <dgm:t>
        <a:bodyPr/>
        <a:lstStyle/>
        <a:p>
          <a:endParaRPr lang="en-US"/>
        </a:p>
      </dgm:t>
    </dgm:pt>
    <dgm:pt modelId="{D9E946DB-8491-4CBE-B9DE-46C2FDCC0C13}" type="sibTrans" cxnId="{0692A6DC-45E0-49A6-9B9F-7796E884E8BA}">
      <dgm:prSet/>
      <dgm:spPr/>
      <dgm:t>
        <a:bodyPr/>
        <a:lstStyle/>
        <a:p>
          <a:endParaRPr lang="en-US"/>
        </a:p>
      </dgm:t>
    </dgm:pt>
    <dgm:pt modelId="{FA161063-160B-4ECA-BFF5-F4142F1C0570}">
      <dgm:prSet/>
      <dgm:spPr/>
      <dgm:t>
        <a:bodyPr/>
        <a:lstStyle/>
        <a:p>
          <a:r>
            <a:rPr lang="ko-KR" dirty="0"/>
            <a:t>Trello</a:t>
          </a:r>
          <a:endParaRPr lang="en-US" dirty="0"/>
        </a:p>
      </dgm:t>
    </dgm:pt>
    <dgm:pt modelId="{4A517280-7914-47E6-B116-71BCB4D9622E}" type="parTrans" cxnId="{41D6091E-E242-40DD-AA6A-5EFC1B492CF4}">
      <dgm:prSet/>
      <dgm:spPr/>
      <dgm:t>
        <a:bodyPr/>
        <a:lstStyle/>
        <a:p>
          <a:endParaRPr lang="en-US"/>
        </a:p>
      </dgm:t>
    </dgm:pt>
    <dgm:pt modelId="{ADFA258F-D3DF-47EB-BD82-BFF4F962217B}" type="sibTrans" cxnId="{41D6091E-E242-40DD-AA6A-5EFC1B492CF4}">
      <dgm:prSet/>
      <dgm:spPr/>
      <dgm:t>
        <a:bodyPr/>
        <a:lstStyle/>
        <a:p>
          <a:endParaRPr lang="en-US"/>
        </a:p>
      </dgm:t>
    </dgm:pt>
    <dgm:pt modelId="{6FAC6FEC-2649-4C17-9DD7-FA035B3FDECB}" type="pres">
      <dgm:prSet presAssocID="{54F5B286-8C27-453A-996C-CA29E798202C}" presName="vert0" presStyleCnt="0">
        <dgm:presLayoutVars>
          <dgm:dir/>
          <dgm:animOne val="branch"/>
          <dgm:animLvl val="lvl"/>
        </dgm:presLayoutVars>
      </dgm:prSet>
      <dgm:spPr/>
    </dgm:pt>
    <dgm:pt modelId="{D04D07DE-22BB-4324-B497-9F7491C19A7A}" type="pres">
      <dgm:prSet presAssocID="{D5079759-6B32-4606-99CD-7B9FDE5DD6A1}" presName="thickLine" presStyleLbl="alignNode1" presStyleIdx="0" presStyleCnt="6"/>
      <dgm:spPr/>
    </dgm:pt>
    <dgm:pt modelId="{D4504104-8C8E-4A57-AD4F-3D3AA3E922EA}" type="pres">
      <dgm:prSet presAssocID="{D5079759-6B32-4606-99CD-7B9FDE5DD6A1}" presName="horz1" presStyleCnt="0"/>
      <dgm:spPr/>
    </dgm:pt>
    <dgm:pt modelId="{AB3B2778-E0CD-4631-8AB0-0BA547D7BB7F}" type="pres">
      <dgm:prSet presAssocID="{D5079759-6B32-4606-99CD-7B9FDE5DD6A1}" presName="tx1" presStyleLbl="revTx" presStyleIdx="0" presStyleCnt="6"/>
      <dgm:spPr/>
    </dgm:pt>
    <dgm:pt modelId="{A6DB5355-E872-4268-A37B-0B9762D35CC7}" type="pres">
      <dgm:prSet presAssocID="{D5079759-6B32-4606-99CD-7B9FDE5DD6A1}" presName="vert1" presStyleCnt="0"/>
      <dgm:spPr/>
    </dgm:pt>
    <dgm:pt modelId="{1A027973-46A5-42B5-889D-7747EF473739}" type="pres">
      <dgm:prSet presAssocID="{81318D73-2D4B-4A17-8FCE-F5BE68B22350}" presName="thickLine" presStyleLbl="alignNode1" presStyleIdx="1" presStyleCnt="6"/>
      <dgm:spPr/>
    </dgm:pt>
    <dgm:pt modelId="{25213C5D-E714-4917-89B4-D8FC7DA793C6}" type="pres">
      <dgm:prSet presAssocID="{81318D73-2D4B-4A17-8FCE-F5BE68B22350}" presName="horz1" presStyleCnt="0"/>
      <dgm:spPr/>
    </dgm:pt>
    <dgm:pt modelId="{EA47D4EB-2D87-498D-B5C5-EAD290DA9748}" type="pres">
      <dgm:prSet presAssocID="{81318D73-2D4B-4A17-8FCE-F5BE68B22350}" presName="tx1" presStyleLbl="revTx" presStyleIdx="1" presStyleCnt="6"/>
      <dgm:spPr/>
    </dgm:pt>
    <dgm:pt modelId="{5575B2C6-1220-46AB-B39C-A7890D5343E6}" type="pres">
      <dgm:prSet presAssocID="{81318D73-2D4B-4A17-8FCE-F5BE68B22350}" presName="vert1" presStyleCnt="0"/>
      <dgm:spPr/>
    </dgm:pt>
    <dgm:pt modelId="{B8CB76E9-8968-4A61-936F-4313342DB459}" type="pres">
      <dgm:prSet presAssocID="{D15BEABC-6981-4D35-9C14-771E5AEAA5C2}" presName="thickLine" presStyleLbl="alignNode1" presStyleIdx="2" presStyleCnt="6"/>
      <dgm:spPr/>
    </dgm:pt>
    <dgm:pt modelId="{F58DAC99-75D5-490A-8B42-FDE4C095D16C}" type="pres">
      <dgm:prSet presAssocID="{D15BEABC-6981-4D35-9C14-771E5AEAA5C2}" presName="horz1" presStyleCnt="0"/>
      <dgm:spPr/>
    </dgm:pt>
    <dgm:pt modelId="{4A45B96C-B594-47FE-A6D5-362245C1F1D3}" type="pres">
      <dgm:prSet presAssocID="{D15BEABC-6981-4D35-9C14-771E5AEAA5C2}" presName="tx1" presStyleLbl="revTx" presStyleIdx="2" presStyleCnt="6"/>
      <dgm:spPr/>
    </dgm:pt>
    <dgm:pt modelId="{47E13890-4456-4EF6-AB25-446C7271FC7A}" type="pres">
      <dgm:prSet presAssocID="{D15BEABC-6981-4D35-9C14-771E5AEAA5C2}" presName="vert1" presStyleCnt="0"/>
      <dgm:spPr/>
    </dgm:pt>
    <dgm:pt modelId="{909F275D-CFC3-4D88-998A-B83621E4D467}" type="pres">
      <dgm:prSet presAssocID="{D104D099-86B2-4E36-828B-6D11E39076F7}" presName="thickLine" presStyleLbl="alignNode1" presStyleIdx="3" presStyleCnt="6"/>
      <dgm:spPr/>
    </dgm:pt>
    <dgm:pt modelId="{EDB8D9FF-0FDB-45A5-9B90-44A3675C6D5B}" type="pres">
      <dgm:prSet presAssocID="{D104D099-86B2-4E36-828B-6D11E39076F7}" presName="horz1" presStyleCnt="0"/>
      <dgm:spPr/>
    </dgm:pt>
    <dgm:pt modelId="{F1FCF387-0F31-4B68-9E2A-9F74E5325EE5}" type="pres">
      <dgm:prSet presAssocID="{D104D099-86B2-4E36-828B-6D11E39076F7}" presName="tx1" presStyleLbl="revTx" presStyleIdx="3" presStyleCnt="6"/>
      <dgm:spPr/>
    </dgm:pt>
    <dgm:pt modelId="{31903943-9177-4C14-9B36-A59A94CEF62D}" type="pres">
      <dgm:prSet presAssocID="{D104D099-86B2-4E36-828B-6D11E39076F7}" presName="vert1" presStyleCnt="0"/>
      <dgm:spPr/>
    </dgm:pt>
    <dgm:pt modelId="{EF0FDDFE-90AE-4C3C-8C57-A897F17E7AE2}" type="pres">
      <dgm:prSet presAssocID="{DF0452CA-C951-4CC9-9BE0-D75464CB2ACB}" presName="thickLine" presStyleLbl="alignNode1" presStyleIdx="4" presStyleCnt="6"/>
      <dgm:spPr/>
    </dgm:pt>
    <dgm:pt modelId="{AA5A70DB-CFE7-4430-AFEC-3BF25329F3CA}" type="pres">
      <dgm:prSet presAssocID="{DF0452CA-C951-4CC9-9BE0-D75464CB2ACB}" presName="horz1" presStyleCnt="0"/>
      <dgm:spPr/>
    </dgm:pt>
    <dgm:pt modelId="{29327A5B-5B32-484E-A1AB-8F6DA47E75B2}" type="pres">
      <dgm:prSet presAssocID="{DF0452CA-C951-4CC9-9BE0-D75464CB2ACB}" presName="tx1" presStyleLbl="revTx" presStyleIdx="4" presStyleCnt="6"/>
      <dgm:spPr/>
    </dgm:pt>
    <dgm:pt modelId="{FDEC3956-B33C-4E8D-8FAC-72007D25271D}" type="pres">
      <dgm:prSet presAssocID="{DF0452CA-C951-4CC9-9BE0-D75464CB2ACB}" presName="vert1" presStyleCnt="0"/>
      <dgm:spPr/>
    </dgm:pt>
    <dgm:pt modelId="{F3AE30CD-C84F-4B3E-8945-92929732461B}" type="pres">
      <dgm:prSet presAssocID="{FA161063-160B-4ECA-BFF5-F4142F1C0570}" presName="thickLine" presStyleLbl="alignNode1" presStyleIdx="5" presStyleCnt="6"/>
      <dgm:spPr/>
    </dgm:pt>
    <dgm:pt modelId="{187AC83D-D1A2-4B1F-AF1E-6B449A920258}" type="pres">
      <dgm:prSet presAssocID="{FA161063-160B-4ECA-BFF5-F4142F1C0570}" presName="horz1" presStyleCnt="0"/>
      <dgm:spPr/>
    </dgm:pt>
    <dgm:pt modelId="{07981429-D38B-4A0F-974E-65C240E85A95}" type="pres">
      <dgm:prSet presAssocID="{FA161063-160B-4ECA-BFF5-F4142F1C0570}" presName="tx1" presStyleLbl="revTx" presStyleIdx="5" presStyleCnt="6"/>
      <dgm:spPr/>
    </dgm:pt>
    <dgm:pt modelId="{F26A5814-16CE-4928-B04A-4AA12DB08B20}" type="pres">
      <dgm:prSet presAssocID="{FA161063-160B-4ECA-BFF5-F4142F1C0570}" presName="vert1" presStyleCnt="0"/>
      <dgm:spPr/>
    </dgm:pt>
  </dgm:ptLst>
  <dgm:cxnLst>
    <dgm:cxn modelId="{536D6218-9950-4A65-BAA8-1E608B3E0EE3}" type="presOf" srcId="{DF0452CA-C951-4CC9-9BE0-D75464CB2ACB}" destId="{29327A5B-5B32-484E-A1AB-8F6DA47E75B2}" srcOrd="0" destOrd="0" presId="urn:microsoft.com/office/officeart/2008/layout/LinedList"/>
    <dgm:cxn modelId="{41D6091E-E242-40DD-AA6A-5EFC1B492CF4}" srcId="{54F5B286-8C27-453A-996C-CA29E798202C}" destId="{FA161063-160B-4ECA-BFF5-F4142F1C0570}" srcOrd="5" destOrd="0" parTransId="{4A517280-7914-47E6-B116-71BCB4D9622E}" sibTransId="{ADFA258F-D3DF-47EB-BD82-BFF4F962217B}"/>
    <dgm:cxn modelId="{E7C5E55E-79DB-421D-846E-628EE78944B7}" type="presOf" srcId="{54F5B286-8C27-453A-996C-CA29E798202C}" destId="{6FAC6FEC-2649-4C17-9DD7-FA035B3FDECB}" srcOrd="0" destOrd="0" presId="urn:microsoft.com/office/officeart/2008/layout/LinedList"/>
    <dgm:cxn modelId="{BE186960-789A-4BAD-A4EB-3932B5936F93}" type="presOf" srcId="{D15BEABC-6981-4D35-9C14-771E5AEAA5C2}" destId="{4A45B96C-B594-47FE-A6D5-362245C1F1D3}" srcOrd="0" destOrd="0" presId="urn:microsoft.com/office/officeart/2008/layout/LinedList"/>
    <dgm:cxn modelId="{08273763-7BA1-4832-A469-9BB79D2D013B}" srcId="{54F5B286-8C27-453A-996C-CA29E798202C}" destId="{81318D73-2D4B-4A17-8FCE-F5BE68B22350}" srcOrd="1" destOrd="0" parTransId="{E2B9072A-9AE9-4FD6-A537-38BF2E99CBA0}" sibTransId="{D38E032A-EEA1-4771-860D-20076B613FE0}"/>
    <dgm:cxn modelId="{139B6D67-2A0E-467A-8158-DFF7EBEE5194}" srcId="{54F5B286-8C27-453A-996C-CA29E798202C}" destId="{D104D099-86B2-4E36-828B-6D11E39076F7}" srcOrd="3" destOrd="0" parTransId="{DDAB8D1A-DFB0-451C-B80B-3165942EE6BD}" sibTransId="{DD2FE5D3-4006-4CD5-8801-09A0A959EA9A}"/>
    <dgm:cxn modelId="{7C237583-7C67-41E0-A619-41F6EE042932}" type="presOf" srcId="{FA161063-160B-4ECA-BFF5-F4142F1C0570}" destId="{07981429-D38B-4A0F-974E-65C240E85A95}" srcOrd="0" destOrd="0" presId="urn:microsoft.com/office/officeart/2008/layout/LinedList"/>
    <dgm:cxn modelId="{29BCEF89-9484-4354-AC13-0A1719DB7A02}" srcId="{54F5B286-8C27-453A-996C-CA29E798202C}" destId="{D15BEABC-6981-4D35-9C14-771E5AEAA5C2}" srcOrd="2" destOrd="0" parTransId="{467A0E84-0E48-4F56-9DBE-D85A6A790BB1}" sibTransId="{2E9591F2-89B2-4714-8A59-30ACAC1C2449}"/>
    <dgm:cxn modelId="{00DC67C2-9657-460A-A3C7-A17D863A3188}" type="presOf" srcId="{D104D099-86B2-4E36-828B-6D11E39076F7}" destId="{F1FCF387-0F31-4B68-9E2A-9F74E5325EE5}" srcOrd="0" destOrd="0" presId="urn:microsoft.com/office/officeart/2008/layout/LinedList"/>
    <dgm:cxn modelId="{45B481C9-50C6-40E6-AC78-1586F0EE34B1}" srcId="{54F5B286-8C27-453A-996C-CA29E798202C}" destId="{D5079759-6B32-4606-99CD-7B9FDE5DD6A1}" srcOrd="0" destOrd="0" parTransId="{82CABD47-A122-40E4-83E4-963D033ABF25}" sibTransId="{E505B411-0B53-459F-B9E8-5B6671039DE4}"/>
    <dgm:cxn modelId="{0692A6DC-45E0-49A6-9B9F-7796E884E8BA}" srcId="{54F5B286-8C27-453A-996C-CA29E798202C}" destId="{DF0452CA-C951-4CC9-9BE0-D75464CB2ACB}" srcOrd="4" destOrd="0" parTransId="{4676BA51-A362-4A48-A5FF-D4C62F7BDB86}" sibTransId="{D9E946DB-8491-4CBE-B9DE-46C2FDCC0C13}"/>
    <dgm:cxn modelId="{B89141F1-C45D-4E96-860F-1DC948BB3E92}" type="presOf" srcId="{D5079759-6B32-4606-99CD-7B9FDE5DD6A1}" destId="{AB3B2778-E0CD-4631-8AB0-0BA547D7BB7F}" srcOrd="0" destOrd="0" presId="urn:microsoft.com/office/officeart/2008/layout/LinedList"/>
    <dgm:cxn modelId="{1A3EC1F3-D76D-4ECC-B48E-6038438E9319}" type="presOf" srcId="{81318D73-2D4B-4A17-8FCE-F5BE68B22350}" destId="{EA47D4EB-2D87-498D-B5C5-EAD290DA9748}" srcOrd="0" destOrd="0" presId="urn:microsoft.com/office/officeart/2008/layout/LinedList"/>
    <dgm:cxn modelId="{FD87C4DD-0D05-4DB1-8F59-B83B76DF5494}" type="presParOf" srcId="{6FAC6FEC-2649-4C17-9DD7-FA035B3FDECB}" destId="{D04D07DE-22BB-4324-B497-9F7491C19A7A}" srcOrd="0" destOrd="0" presId="urn:microsoft.com/office/officeart/2008/layout/LinedList"/>
    <dgm:cxn modelId="{F5D0F7B9-FAA7-479E-839F-2D125B26739D}" type="presParOf" srcId="{6FAC6FEC-2649-4C17-9DD7-FA035B3FDECB}" destId="{D4504104-8C8E-4A57-AD4F-3D3AA3E922EA}" srcOrd="1" destOrd="0" presId="urn:microsoft.com/office/officeart/2008/layout/LinedList"/>
    <dgm:cxn modelId="{E27A5C1B-B606-44AD-B231-72E6EA75DBE2}" type="presParOf" srcId="{D4504104-8C8E-4A57-AD4F-3D3AA3E922EA}" destId="{AB3B2778-E0CD-4631-8AB0-0BA547D7BB7F}" srcOrd="0" destOrd="0" presId="urn:microsoft.com/office/officeart/2008/layout/LinedList"/>
    <dgm:cxn modelId="{05AB7DB4-DD0E-4FED-9236-E3054D2B7309}" type="presParOf" srcId="{D4504104-8C8E-4A57-AD4F-3D3AA3E922EA}" destId="{A6DB5355-E872-4268-A37B-0B9762D35CC7}" srcOrd="1" destOrd="0" presId="urn:microsoft.com/office/officeart/2008/layout/LinedList"/>
    <dgm:cxn modelId="{5C7616AD-19C6-4CBF-BFC4-2C7EDD6981C2}" type="presParOf" srcId="{6FAC6FEC-2649-4C17-9DD7-FA035B3FDECB}" destId="{1A027973-46A5-42B5-889D-7747EF473739}" srcOrd="2" destOrd="0" presId="urn:microsoft.com/office/officeart/2008/layout/LinedList"/>
    <dgm:cxn modelId="{8207FB49-D8F5-4D5E-80C5-F78326A30A6A}" type="presParOf" srcId="{6FAC6FEC-2649-4C17-9DD7-FA035B3FDECB}" destId="{25213C5D-E714-4917-89B4-D8FC7DA793C6}" srcOrd="3" destOrd="0" presId="urn:microsoft.com/office/officeart/2008/layout/LinedList"/>
    <dgm:cxn modelId="{B8D3A42A-08E2-44E4-9A92-A7FD51193EA3}" type="presParOf" srcId="{25213C5D-E714-4917-89B4-D8FC7DA793C6}" destId="{EA47D4EB-2D87-498D-B5C5-EAD290DA9748}" srcOrd="0" destOrd="0" presId="urn:microsoft.com/office/officeart/2008/layout/LinedList"/>
    <dgm:cxn modelId="{EA9E4893-95E5-4226-A707-CAE6D94C202D}" type="presParOf" srcId="{25213C5D-E714-4917-89B4-D8FC7DA793C6}" destId="{5575B2C6-1220-46AB-B39C-A7890D5343E6}" srcOrd="1" destOrd="0" presId="urn:microsoft.com/office/officeart/2008/layout/LinedList"/>
    <dgm:cxn modelId="{05CA86BF-7F35-41AF-853F-1CCA5797471A}" type="presParOf" srcId="{6FAC6FEC-2649-4C17-9DD7-FA035B3FDECB}" destId="{B8CB76E9-8968-4A61-936F-4313342DB459}" srcOrd="4" destOrd="0" presId="urn:microsoft.com/office/officeart/2008/layout/LinedList"/>
    <dgm:cxn modelId="{F8B7EC07-0A72-47CC-9231-F1D253DA90F8}" type="presParOf" srcId="{6FAC6FEC-2649-4C17-9DD7-FA035B3FDECB}" destId="{F58DAC99-75D5-490A-8B42-FDE4C095D16C}" srcOrd="5" destOrd="0" presId="urn:microsoft.com/office/officeart/2008/layout/LinedList"/>
    <dgm:cxn modelId="{216F9C5B-97BF-4F1C-8EE9-4F091FCFBF6A}" type="presParOf" srcId="{F58DAC99-75D5-490A-8B42-FDE4C095D16C}" destId="{4A45B96C-B594-47FE-A6D5-362245C1F1D3}" srcOrd="0" destOrd="0" presId="urn:microsoft.com/office/officeart/2008/layout/LinedList"/>
    <dgm:cxn modelId="{04B97CD8-997E-4F44-B8DD-DCF70AB946A8}" type="presParOf" srcId="{F58DAC99-75D5-490A-8B42-FDE4C095D16C}" destId="{47E13890-4456-4EF6-AB25-446C7271FC7A}" srcOrd="1" destOrd="0" presId="urn:microsoft.com/office/officeart/2008/layout/LinedList"/>
    <dgm:cxn modelId="{0F893073-586D-444F-9B75-C82B0FFEF328}" type="presParOf" srcId="{6FAC6FEC-2649-4C17-9DD7-FA035B3FDECB}" destId="{909F275D-CFC3-4D88-998A-B83621E4D467}" srcOrd="6" destOrd="0" presId="urn:microsoft.com/office/officeart/2008/layout/LinedList"/>
    <dgm:cxn modelId="{E2112CBF-EF95-4624-9644-7609AC86F961}" type="presParOf" srcId="{6FAC6FEC-2649-4C17-9DD7-FA035B3FDECB}" destId="{EDB8D9FF-0FDB-45A5-9B90-44A3675C6D5B}" srcOrd="7" destOrd="0" presId="urn:microsoft.com/office/officeart/2008/layout/LinedList"/>
    <dgm:cxn modelId="{02DD6CE4-0296-4A83-B0F7-CF58EF053F7F}" type="presParOf" srcId="{EDB8D9FF-0FDB-45A5-9B90-44A3675C6D5B}" destId="{F1FCF387-0F31-4B68-9E2A-9F74E5325EE5}" srcOrd="0" destOrd="0" presId="urn:microsoft.com/office/officeart/2008/layout/LinedList"/>
    <dgm:cxn modelId="{BBF4BB18-CC7A-47A0-AD1E-E1420C88BF16}" type="presParOf" srcId="{EDB8D9FF-0FDB-45A5-9B90-44A3675C6D5B}" destId="{31903943-9177-4C14-9B36-A59A94CEF62D}" srcOrd="1" destOrd="0" presId="urn:microsoft.com/office/officeart/2008/layout/LinedList"/>
    <dgm:cxn modelId="{34361F5D-D743-47CE-A7BB-CD8E30B25293}" type="presParOf" srcId="{6FAC6FEC-2649-4C17-9DD7-FA035B3FDECB}" destId="{EF0FDDFE-90AE-4C3C-8C57-A897F17E7AE2}" srcOrd="8" destOrd="0" presId="urn:microsoft.com/office/officeart/2008/layout/LinedList"/>
    <dgm:cxn modelId="{947972A1-8DCB-4986-B001-D3BB51100CFF}" type="presParOf" srcId="{6FAC6FEC-2649-4C17-9DD7-FA035B3FDECB}" destId="{AA5A70DB-CFE7-4430-AFEC-3BF25329F3CA}" srcOrd="9" destOrd="0" presId="urn:microsoft.com/office/officeart/2008/layout/LinedList"/>
    <dgm:cxn modelId="{85B7DC11-C212-411E-994E-A97C5C932F1B}" type="presParOf" srcId="{AA5A70DB-CFE7-4430-AFEC-3BF25329F3CA}" destId="{29327A5B-5B32-484E-A1AB-8F6DA47E75B2}" srcOrd="0" destOrd="0" presId="urn:microsoft.com/office/officeart/2008/layout/LinedList"/>
    <dgm:cxn modelId="{0158D148-CBF3-4A79-8653-2ED816FE3249}" type="presParOf" srcId="{AA5A70DB-CFE7-4430-AFEC-3BF25329F3CA}" destId="{FDEC3956-B33C-4E8D-8FAC-72007D25271D}" srcOrd="1" destOrd="0" presId="urn:microsoft.com/office/officeart/2008/layout/LinedList"/>
    <dgm:cxn modelId="{5A9657A6-2BBF-47AB-8BFB-AB71AD70562B}" type="presParOf" srcId="{6FAC6FEC-2649-4C17-9DD7-FA035B3FDECB}" destId="{F3AE30CD-C84F-4B3E-8945-92929732461B}" srcOrd="10" destOrd="0" presId="urn:microsoft.com/office/officeart/2008/layout/LinedList"/>
    <dgm:cxn modelId="{076A6E6A-CD45-4E46-B78F-3BA014D25FA4}" type="presParOf" srcId="{6FAC6FEC-2649-4C17-9DD7-FA035B3FDECB}" destId="{187AC83D-D1A2-4B1F-AF1E-6B449A920258}" srcOrd="11" destOrd="0" presId="urn:microsoft.com/office/officeart/2008/layout/LinedList"/>
    <dgm:cxn modelId="{43309FD3-B440-44F1-9090-AA8DB5FF0F30}" type="presParOf" srcId="{187AC83D-D1A2-4B1F-AF1E-6B449A920258}" destId="{07981429-D38B-4A0F-974E-65C240E85A95}" srcOrd="0" destOrd="0" presId="urn:microsoft.com/office/officeart/2008/layout/LinedList"/>
    <dgm:cxn modelId="{910B32D2-FBAE-4649-92D1-DE7DC93835EE}" type="presParOf" srcId="{187AC83D-D1A2-4B1F-AF1E-6B449A920258}" destId="{F26A5814-16CE-4928-B04A-4AA12DB08B20}"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4D07DE-22BB-4324-B497-9F7491C19A7A}">
      <dsp:nvSpPr>
        <dsp:cNvPr id="0" name=""/>
        <dsp:cNvSpPr/>
      </dsp:nvSpPr>
      <dsp:spPr>
        <a:xfrm>
          <a:off x="0" y="2703"/>
          <a:ext cx="690051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3B2778-E0CD-4631-8AB0-0BA547D7BB7F}">
      <dsp:nvSpPr>
        <dsp:cNvPr id="0" name=""/>
        <dsp:cNvSpPr/>
      </dsp:nvSpPr>
      <dsp:spPr>
        <a:xfrm>
          <a:off x="0" y="2703"/>
          <a:ext cx="6900512" cy="921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ko-KR" sz="3300" kern="1200" dirty="0"/>
            <a:t>Understand the brief</a:t>
          </a:r>
          <a:endParaRPr lang="en-US" sz="3300" kern="1200" dirty="0"/>
        </a:p>
      </dsp:txBody>
      <dsp:txXfrm>
        <a:off x="0" y="2703"/>
        <a:ext cx="6900512" cy="921789"/>
      </dsp:txXfrm>
    </dsp:sp>
    <dsp:sp modelId="{1A027973-46A5-42B5-889D-7747EF473739}">
      <dsp:nvSpPr>
        <dsp:cNvPr id="0" name=""/>
        <dsp:cNvSpPr/>
      </dsp:nvSpPr>
      <dsp:spPr>
        <a:xfrm>
          <a:off x="0" y="924492"/>
          <a:ext cx="6900512"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47D4EB-2D87-498D-B5C5-EAD290DA9748}">
      <dsp:nvSpPr>
        <dsp:cNvPr id="0" name=""/>
        <dsp:cNvSpPr/>
      </dsp:nvSpPr>
      <dsp:spPr>
        <a:xfrm>
          <a:off x="0" y="924492"/>
          <a:ext cx="6900512" cy="921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ko-KR" sz="3300" kern="1200" dirty="0"/>
            <a:t>Investigate </a:t>
          </a:r>
          <a:r>
            <a:rPr lang="ko-KR" sz="3300" kern="1200" dirty="0" err="1"/>
            <a:t>Datasources</a:t>
          </a:r>
          <a:endParaRPr lang="en-US" sz="3300" kern="1200" dirty="0" err="1"/>
        </a:p>
      </dsp:txBody>
      <dsp:txXfrm>
        <a:off x="0" y="924492"/>
        <a:ext cx="6900512" cy="921789"/>
      </dsp:txXfrm>
    </dsp:sp>
    <dsp:sp modelId="{B8CB76E9-8968-4A61-936F-4313342DB459}">
      <dsp:nvSpPr>
        <dsp:cNvPr id="0" name=""/>
        <dsp:cNvSpPr/>
      </dsp:nvSpPr>
      <dsp:spPr>
        <a:xfrm>
          <a:off x="0" y="1846281"/>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45B96C-B594-47FE-A6D5-362245C1F1D3}">
      <dsp:nvSpPr>
        <dsp:cNvPr id="0" name=""/>
        <dsp:cNvSpPr/>
      </dsp:nvSpPr>
      <dsp:spPr>
        <a:xfrm>
          <a:off x="0" y="1846281"/>
          <a:ext cx="6900512" cy="921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ko-KR" sz="3300" kern="1200" dirty="0"/>
            <a:t>Constraint: data available</a:t>
          </a:r>
          <a:endParaRPr lang="en-US" sz="3300" kern="1200" dirty="0"/>
        </a:p>
      </dsp:txBody>
      <dsp:txXfrm>
        <a:off x="0" y="1846281"/>
        <a:ext cx="6900512" cy="921789"/>
      </dsp:txXfrm>
    </dsp:sp>
    <dsp:sp modelId="{909F275D-CFC3-4D88-998A-B83621E4D467}">
      <dsp:nvSpPr>
        <dsp:cNvPr id="0" name=""/>
        <dsp:cNvSpPr/>
      </dsp:nvSpPr>
      <dsp:spPr>
        <a:xfrm>
          <a:off x="0" y="2768070"/>
          <a:ext cx="6900512"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FCF387-0F31-4B68-9E2A-9F74E5325EE5}">
      <dsp:nvSpPr>
        <dsp:cNvPr id="0" name=""/>
        <dsp:cNvSpPr/>
      </dsp:nvSpPr>
      <dsp:spPr>
        <a:xfrm>
          <a:off x="0" y="2768070"/>
          <a:ext cx="6900512" cy="921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ko-KR" sz="3300" kern="1200" dirty="0"/>
            <a:t>Formal planning:</a:t>
          </a:r>
          <a:endParaRPr lang="en-US" sz="3300" kern="1200" dirty="0"/>
        </a:p>
      </dsp:txBody>
      <dsp:txXfrm>
        <a:off x="0" y="2768070"/>
        <a:ext cx="6900512" cy="921789"/>
      </dsp:txXfrm>
    </dsp:sp>
    <dsp:sp modelId="{EF0FDDFE-90AE-4C3C-8C57-A897F17E7AE2}">
      <dsp:nvSpPr>
        <dsp:cNvPr id="0" name=""/>
        <dsp:cNvSpPr/>
      </dsp:nvSpPr>
      <dsp:spPr>
        <a:xfrm>
          <a:off x="0" y="3689859"/>
          <a:ext cx="6900512"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9327A5B-5B32-484E-A1AB-8F6DA47E75B2}">
      <dsp:nvSpPr>
        <dsp:cNvPr id="0" name=""/>
        <dsp:cNvSpPr/>
      </dsp:nvSpPr>
      <dsp:spPr>
        <a:xfrm>
          <a:off x="0" y="3689859"/>
          <a:ext cx="6900512" cy="921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rtl="0">
            <a:lnSpc>
              <a:spcPct val="90000"/>
            </a:lnSpc>
            <a:spcBef>
              <a:spcPct val="0"/>
            </a:spcBef>
            <a:spcAft>
              <a:spcPct val="35000"/>
            </a:spcAft>
            <a:buNone/>
          </a:pPr>
          <a:r>
            <a:rPr lang="en-US" altLang="ko-KR" sz="3300" kern="1200" dirty="0">
              <a:latin typeface="맑은 고딕" panose="020F0302020204030204"/>
            </a:rPr>
            <a:t>Component diagrams/Wireframe</a:t>
          </a:r>
          <a:endParaRPr lang="en-US" sz="3300" kern="1200" dirty="0">
            <a:latin typeface="맑은 고딕" panose="020F0302020204030204"/>
          </a:endParaRPr>
        </a:p>
      </dsp:txBody>
      <dsp:txXfrm>
        <a:off x="0" y="3689859"/>
        <a:ext cx="6900512" cy="921789"/>
      </dsp:txXfrm>
    </dsp:sp>
    <dsp:sp modelId="{F3AE30CD-C84F-4B3E-8945-92929732461B}">
      <dsp:nvSpPr>
        <dsp:cNvPr id="0" name=""/>
        <dsp:cNvSpPr/>
      </dsp:nvSpPr>
      <dsp:spPr>
        <a:xfrm>
          <a:off x="0" y="4611648"/>
          <a:ext cx="6900512"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7981429-D38B-4A0F-974E-65C240E85A95}">
      <dsp:nvSpPr>
        <dsp:cNvPr id="0" name=""/>
        <dsp:cNvSpPr/>
      </dsp:nvSpPr>
      <dsp:spPr>
        <a:xfrm>
          <a:off x="0" y="4611648"/>
          <a:ext cx="6900512" cy="9217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ko-KR" sz="3300" kern="1200" dirty="0"/>
            <a:t>Trello</a:t>
          </a:r>
          <a:endParaRPr lang="en-US" sz="3300" kern="1200" dirty="0"/>
        </a:p>
      </dsp:txBody>
      <dsp:txXfrm>
        <a:off x="0" y="4611648"/>
        <a:ext cx="6900512" cy="92178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14D726-997E-40C8-B1F4-BF083FB4EFEA}" type="datetimeFigureOut">
              <a:t>2022-07-20</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077802-CB9E-4853-929F-51C0C83CF726}" type="slidenum">
              <a:t>‹#›</a:t>
            </a:fld>
            <a:endParaRPr lang="ko-KR" altLang="en-US"/>
          </a:p>
        </p:txBody>
      </p:sp>
    </p:spTree>
    <p:extLst>
      <p:ext uri="{BB962C8B-B14F-4D97-AF65-F5344CB8AC3E}">
        <p14:creationId xmlns:p14="http://schemas.microsoft.com/office/powerpoint/2010/main" val="3908347575"/>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a:latin typeface="Calibri"/>
                <a:ea typeface="맑은 고딕"/>
                <a:cs typeface="Calibri"/>
              </a:rPr>
              <a:t>Introduction: </a:t>
            </a:r>
            <a:r>
              <a:rPr lang="en-US"/>
              <a:t>Good Afternoon, everyone. Today our group is going to talk about education app we design for our project. </a:t>
            </a:r>
          </a:p>
          <a:p>
            <a:r>
              <a:rPr lang="en-US" altLang="ko-KR">
                <a:latin typeface="Calibri"/>
                <a:ea typeface="맑은 고딕"/>
                <a:cs typeface="Calibri"/>
              </a:rPr>
              <a:t> </a:t>
            </a:r>
          </a:p>
        </p:txBody>
      </p:sp>
      <p:sp>
        <p:nvSpPr>
          <p:cNvPr id="4" name="슬라이드 번호 개체 틀 3"/>
          <p:cNvSpPr>
            <a:spLocks noGrp="1"/>
          </p:cNvSpPr>
          <p:nvPr>
            <p:ph type="sldNum" sz="quarter" idx="5"/>
          </p:nvPr>
        </p:nvSpPr>
        <p:spPr/>
        <p:txBody>
          <a:bodyPr/>
          <a:lstStyle/>
          <a:p>
            <a:fld id="{AE077802-CB9E-4853-929F-51C0C83CF726}" type="slidenum">
              <a:t>1</a:t>
            </a:fld>
            <a:endParaRPr lang="ko-KR" altLang="en-US"/>
          </a:p>
        </p:txBody>
      </p:sp>
    </p:spTree>
    <p:extLst>
      <p:ext uri="{BB962C8B-B14F-4D97-AF65-F5344CB8AC3E}">
        <p14:creationId xmlns:p14="http://schemas.microsoft.com/office/powerpoint/2010/main" val="719011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ea typeface="맑은 고딕"/>
              </a:rPr>
              <a:t>(45s)</a:t>
            </a:r>
            <a:endParaRPr lang="en-US" altLang="ko-KR">
              <a:ea typeface="맑은 고딕"/>
            </a:endParaRPr>
          </a:p>
          <a:p>
            <a:r>
              <a:rPr lang="en-US" altLang="ko-KR">
                <a:latin typeface="Calibri"/>
                <a:ea typeface="맑은 고딕"/>
                <a:cs typeface="Calibri"/>
              </a:rPr>
              <a:t> </a:t>
            </a:r>
            <a:endParaRPr lang="en-US" altLang="ko-KR">
              <a:latin typeface="Calibri"/>
              <a:cs typeface="Calibri"/>
            </a:endParaRPr>
          </a:p>
        </p:txBody>
      </p:sp>
      <p:sp>
        <p:nvSpPr>
          <p:cNvPr id="4" name="슬라이드 번호 개체 틀 3"/>
          <p:cNvSpPr>
            <a:spLocks noGrp="1"/>
          </p:cNvSpPr>
          <p:nvPr>
            <p:ph type="sldNum" sz="quarter" idx="5"/>
          </p:nvPr>
        </p:nvSpPr>
        <p:spPr/>
        <p:txBody>
          <a:bodyPr/>
          <a:lstStyle/>
          <a:p>
            <a:fld id="{AE077802-CB9E-4853-929F-51C0C83CF726}" type="slidenum">
              <a:t>2</a:t>
            </a:fld>
            <a:endParaRPr lang="ko-KR" altLang="en-US"/>
          </a:p>
        </p:txBody>
      </p:sp>
    </p:spTree>
    <p:extLst>
      <p:ext uri="{BB962C8B-B14F-4D97-AF65-F5344CB8AC3E}">
        <p14:creationId xmlns:p14="http://schemas.microsoft.com/office/powerpoint/2010/main" val="3016701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latin typeface="Calibri"/>
                <a:ea typeface="맑은 고딕"/>
                <a:cs typeface="Calibri"/>
              </a:rPr>
              <a:t>(2m) So based on the brief, we as a group investigated data API and chose our topic based on the theme that gives a kind of good info. Project was initially constrained by the </a:t>
            </a:r>
            <a:r>
              <a:rPr lang="en-US" altLang="ko-KR" dirty="0" err="1">
                <a:latin typeface="Calibri"/>
                <a:ea typeface="맑은 고딕"/>
                <a:cs typeface="Calibri"/>
              </a:rPr>
              <a:t>availablity</a:t>
            </a:r>
            <a:r>
              <a:rPr lang="en-US" altLang="ko-KR" dirty="0">
                <a:latin typeface="Calibri"/>
                <a:ea typeface="맑은 고딕"/>
                <a:cs typeface="Calibri"/>
              </a:rPr>
              <a:t> of good quality of data. We then moved to formal planning,  component diagrams, wireframes and Trello, </a:t>
            </a:r>
            <a:r>
              <a:rPr lang="en-US" dirty="0"/>
              <a:t>sketch of the dataflow, which James is going to talk about in a few minutes </a:t>
            </a:r>
            <a:endParaRPr lang="ko-KR" altLang="en-US" dirty="0"/>
          </a:p>
          <a:p>
            <a:endParaRPr lang="en-US" altLang="ko-KR" dirty="0">
              <a:latin typeface="Calibri"/>
              <a:ea typeface="맑은 고딕"/>
              <a:cs typeface="Calibri"/>
            </a:endParaRPr>
          </a:p>
        </p:txBody>
      </p:sp>
      <p:sp>
        <p:nvSpPr>
          <p:cNvPr id="4" name="슬라이드 번호 개체 틀 3"/>
          <p:cNvSpPr>
            <a:spLocks noGrp="1"/>
          </p:cNvSpPr>
          <p:nvPr>
            <p:ph type="sldNum" sz="quarter" idx="5"/>
          </p:nvPr>
        </p:nvSpPr>
        <p:spPr/>
        <p:txBody>
          <a:bodyPr/>
          <a:lstStyle/>
          <a:p>
            <a:fld id="{AE077802-CB9E-4853-929F-51C0C83CF726}" type="slidenum">
              <a:t>3</a:t>
            </a:fld>
            <a:endParaRPr lang="ko-KR" altLang="en-US"/>
          </a:p>
        </p:txBody>
      </p:sp>
    </p:spTree>
    <p:extLst>
      <p:ext uri="{BB962C8B-B14F-4D97-AF65-F5344CB8AC3E}">
        <p14:creationId xmlns:p14="http://schemas.microsoft.com/office/powerpoint/2010/main" val="3789021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latin typeface="Calibri"/>
                <a:ea typeface="맑은 고딕"/>
                <a:cs typeface="Calibri"/>
              </a:rPr>
              <a:t>Once we understood our limited database/APIs, our plan adapted according to data available and our group understood task ahead. </a:t>
            </a:r>
          </a:p>
          <a:p>
            <a:r>
              <a:rPr lang="en-US" altLang="ko-KR" dirty="0">
                <a:latin typeface="Calibri"/>
                <a:ea typeface="맑은 고딕"/>
                <a:cs typeface="Calibri"/>
              </a:rPr>
              <a:t>We had a discussion every morning in addition to afternoon planning meetings to make sure we were all on the same page although some plans had changed, and this really helped us to avoid conflicts and feature creep and kept us all on target for our MVP to be done. </a:t>
            </a:r>
          </a:p>
          <a:p>
            <a:endParaRPr lang="en-US" altLang="ko-KR">
              <a:latin typeface="Calibri"/>
              <a:ea typeface="맑은 고딕"/>
              <a:cs typeface="Calibri"/>
            </a:endParaRPr>
          </a:p>
        </p:txBody>
      </p:sp>
      <p:sp>
        <p:nvSpPr>
          <p:cNvPr id="4" name="슬라이드 번호 개체 틀 3"/>
          <p:cNvSpPr>
            <a:spLocks noGrp="1"/>
          </p:cNvSpPr>
          <p:nvPr>
            <p:ph type="sldNum" sz="quarter" idx="5"/>
          </p:nvPr>
        </p:nvSpPr>
        <p:spPr/>
        <p:txBody>
          <a:bodyPr/>
          <a:lstStyle/>
          <a:p>
            <a:fld id="{AE077802-CB9E-4853-929F-51C0C83CF726}" type="slidenum">
              <a:rPr lang="en-US" altLang="ko-KR"/>
              <a:t>6</a:t>
            </a:fld>
            <a:endParaRPr lang="ko-KR" altLang="en-US"/>
          </a:p>
        </p:txBody>
      </p:sp>
    </p:spTree>
    <p:extLst>
      <p:ext uri="{BB962C8B-B14F-4D97-AF65-F5344CB8AC3E}">
        <p14:creationId xmlns:p14="http://schemas.microsoft.com/office/powerpoint/2010/main" val="27078008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t>(3m) </a:t>
            </a:r>
          </a:p>
        </p:txBody>
      </p:sp>
      <p:sp>
        <p:nvSpPr>
          <p:cNvPr id="4" name="슬라이드 번호 개체 틀 3"/>
          <p:cNvSpPr>
            <a:spLocks noGrp="1"/>
          </p:cNvSpPr>
          <p:nvPr>
            <p:ph type="sldNum" sz="quarter" idx="5"/>
          </p:nvPr>
        </p:nvSpPr>
        <p:spPr/>
        <p:txBody>
          <a:bodyPr/>
          <a:lstStyle/>
          <a:p>
            <a:fld id="{AE077802-CB9E-4853-929F-51C0C83CF726}" type="slidenum">
              <a:rPr lang="en-US" altLang="ko-KR"/>
              <a:t>7</a:t>
            </a:fld>
            <a:endParaRPr lang="ko-KR" altLang="en-US"/>
          </a:p>
        </p:txBody>
      </p:sp>
    </p:spTree>
    <p:extLst>
      <p:ext uri="{BB962C8B-B14F-4D97-AF65-F5344CB8AC3E}">
        <p14:creationId xmlns:p14="http://schemas.microsoft.com/office/powerpoint/2010/main" val="3050950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ea typeface="맑은 고딕"/>
              </a:rPr>
              <a:t>(1m) _</a:t>
            </a:r>
            <a:r>
              <a:rPr lang="ko-KR" err="1">
                <a:ea typeface="맑은 고딕"/>
              </a:rPr>
              <a:t>James</a:t>
            </a:r>
            <a:endParaRPr lang="en-US" altLang="ko-KR" err="1">
              <a:ea typeface="맑은 고딕"/>
            </a:endParaRPr>
          </a:p>
          <a:p>
            <a:r>
              <a:rPr lang="en-US" altLang="ko-KR">
                <a:latin typeface="Calibri"/>
                <a:ea typeface="맑은 고딕"/>
                <a:cs typeface="Calibri"/>
              </a:rPr>
              <a:t> </a:t>
            </a:r>
            <a:endParaRPr lang="en-US" altLang="ko-KR">
              <a:latin typeface="Calibri"/>
              <a:cs typeface="Calibri"/>
            </a:endParaRPr>
          </a:p>
        </p:txBody>
      </p:sp>
      <p:sp>
        <p:nvSpPr>
          <p:cNvPr id="4" name="슬라이드 번호 개체 틀 3"/>
          <p:cNvSpPr>
            <a:spLocks noGrp="1"/>
          </p:cNvSpPr>
          <p:nvPr>
            <p:ph type="sldNum" sz="quarter" idx="5"/>
          </p:nvPr>
        </p:nvSpPr>
        <p:spPr/>
        <p:txBody>
          <a:bodyPr/>
          <a:lstStyle/>
          <a:p>
            <a:fld id="{AE077802-CB9E-4853-929F-51C0C83CF726}" type="slidenum">
              <a:rPr lang="en-US" altLang="ko-KR"/>
              <a:t>8</a:t>
            </a:fld>
            <a:endParaRPr lang="ko-KR" altLang="en-US"/>
          </a:p>
        </p:txBody>
      </p:sp>
    </p:spTree>
    <p:extLst>
      <p:ext uri="{BB962C8B-B14F-4D97-AF65-F5344CB8AC3E}">
        <p14:creationId xmlns:p14="http://schemas.microsoft.com/office/powerpoint/2010/main" val="3393966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a:latin typeface="Calibri"/>
                <a:ea typeface="맑은 고딕"/>
                <a:cs typeface="Calibri"/>
              </a:rPr>
              <a:t>(2-3m) </a:t>
            </a:r>
            <a:endParaRPr lang="en-US" altLang="ko-KR">
              <a:latin typeface="Calibri"/>
              <a:cs typeface="Calibri"/>
            </a:endParaRPr>
          </a:p>
        </p:txBody>
      </p:sp>
      <p:sp>
        <p:nvSpPr>
          <p:cNvPr id="4" name="슬라이드 번호 개체 틀 3"/>
          <p:cNvSpPr>
            <a:spLocks noGrp="1"/>
          </p:cNvSpPr>
          <p:nvPr>
            <p:ph type="sldNum" sz="quarter" idx="5"/>
          </p:nvPr>
        </p:nvSpPr>
        <p:spPr/>
        <p:txBody>
          <a:bodyPr/>
          <a:lstStyle/>
          <a:p>
            <a:fld id="{AE077802-CB9E-4853-929F-51C0C83CF726}" type="slidenum">
              <a:rPr lang="en-US" altLang="ko-KR"/>
              <a:t>13</a:t>
            </a:fld>
            <a:endParaRPr lang="ko-KR" altLang="en-US"/>
          </a:p>
        </p:txBody>
      </p:sp>
    </p:spTree>
    <p:extLst>
      <p:ext uri="{BB962C8B-B14F-4D97-AF65-F5344CB8AC3E}">
        <p14:creationId xmlns:p14="http://schemas.microsoft.com/office/powerpoint/2010/main" val="2646966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ea typeface="맑은 고딕"/>
              </a:rPr>
              <a:t>(2-3m)</a:t>
            </a:r>
            <a:endParaRPr lang="en-US" altLang="ko-KR">
              <a:ea typeface="맑은 고딕"/>
            </a:endParaRPr>
          </a:p>
          <a:p>
            <a:endParaRPr lang="en-US" altLang="ko-KR">
              <a:latin typeface="Calibri"/>
              <a:cs typeface="Calibri"/>
            </a:endParaRPr>
          </a:p>
        </p:txBody>
      </p:sp>
      <p:sp>
        <p:nvSpPr>
          <p:cNvPr id="4" name="슬라이드 번호 개체 틀 3"/>
          <p:cNvSpPr>
            <a:spLocks noGrp="1"/>
          </p:cNvSpPr>
          <p:nvPr>
            <p:ph type="sldNum" sz="quarter" idx="5"/>
          </p:nvPr>
        </p:nvSpPr>
        <p:spPr/>
        <p:txBody>
          <a:bodyPr/>
          <a:lstStyle/>
          <a:p>
            <a:fld id="{AE077802-CB9E-4853-929F-51C0C83CF726}" type="slidenum">
              <a:rPr lang="en-US" altLang="ko-KR"/>
              <a:t>14</a:t>
            </a:fld>
            <a:endParaRPr lang="ko-KR" altLang="en-US"/>
          </a:p>
        </p:txBody>
      </p:sp>
    </p:spTree>
    <p:extLst>
      <p:ext uri="{BB962C8B-B14F-4D97-AF65-F5344CB8AC3E}">
        <p14:creationId xmlns:p14="http://schemas.microsoft.com/office/powerpoint/2010/main" val="720368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a:latin typeface="Calibri"/>
                <a:ea typeface="맑은 고딕"/>
                <a:cs typeface="Calibri"/>
              </a:rPr>
              <a:t>That's the end of it. Do you have any questions? </a:t>
            </a:r>
          </a:p>
        </p:txBody>
      </p:sp>
      <p:sp>
        <p:nvSpPr>
          <p:cNvPr id="4" name="슬라이드 번호 개체 틀 3"/>
          <p:cNvSpPr>
            <a:spLocks noGrp="1"/>
          </p:cNvSpPr>
          <p:nvPr>
            <p:ph type="sldNum" sz="quarter" idx="5"/>
          </p:nvPr>
        </p:nvSpPr>
        <p:spPr/>
        <p:txBody>
          <a:bodyPr/>
          <a:lstStyle/>
          <a:p>
            <a:fld id="{AE077802-CB9E-4853-929F-51C0C83CF726}" type="slidenum">
              <a:rPr lang="en-US" altLang="ko-KR"/>
              <a:t>15</a:t>
            </a:fld>
            <a:endParaRPr lang="ko-KR" altLang="en-US"/>
          </a:p>
        </p:txBody>
      </p:sp>
    </p:spTree>
    <p:extLst>
      <p:ext uri="{BB962C8B-B14F-4D97-AF65-F5344CB8AC3E}">
        <p14:creationId xmlns:p14="http://schemas.microsoft.com/office/powerpoint/2010/main" val="2153399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마스터 부제목 스타일 편집</a:t>
            </a:r>
          </a:p>
        </p:txBody>
      </p:sp>
      <p:sp>
        <p:nvSpPr>
          <p:cNvPr id="4" name="날짜 개체 틀 3"/>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346971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510513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3663956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463982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2146234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838200" y="1825625"/>
            <a:ext cx="5181600" cy="435133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6172200" y="1825625"/>
            <a:ext cx="5181600" cy="435133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621963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839788" y="2505075"/>
            <a:ext cx="5157787" cy="368458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2923469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1130272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1945682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3419606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2566825D-2B69-4989-8861-A6901ABADB6C}" type="datetimeFigureOut">
              <a:rPr lang="ko-KR" altLang="en-US" smtClean="0"/>
              <a:t>2022-07-20</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14164931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66825D-2B69-4989-8861-A6901ABADB6C}" type="datetimeFigureOut">
              <a:rPr lang="ko-KR" altLang="en-US" smtClean="0"/>
              <a:t>2022-07-20</a:t>
            </a:fld>
            <a:endParaRPr lang="ko-KR" alt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6B6DB3-44B8-41C4-A846-21F6C6172237}" type="slidenum">
              <a:rPr lang="ko-KR" altLang="en-US" smtClean="0"/>
              <a:t>‹#›</a:t>
            </a:fld>
            <a:endParaRPr lang="ko-KR" altLang="en-US"/>
          </a:p>
        </p:txBody>
      </p:sp>
    </p:spTree>
    <p:extLst>
      <p:ext uri="{BB962C8B-B14F-4D97-AF65-F5344CB8AC3E}">
        <p14:creationId xmlns:p14="http://schemas.microsoft.com/office/powerpoint/2010/main" val="3686743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7">
            <a:extLst>
              <a:ext uri="{FF2B5EF4-FFF2-40B4-BE49-F238E27FC236}">
                <a16:creationId xmlns:a16="http://schemas.microsoft.com/office/drawing/2014/main" id="{4E1BEB12-92AF-4445-98AD-4C7756E7C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9">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8" name="Oval 13">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9800" y="2099696"/>
            <a:ext cx="1942241" cy="18895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9" name="Arc 15">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613162" y="1492572"/>
            <a:ext cx="2987899" cy="2987899"/>
          </a:xfrm>
          <a:prstGeom prst="arc">
            <a:avLst>
              <a:gd name="adj1" fmla="val 14455503"/>
              <a:gd name="adj2" fmla="val 227775"/>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제목 1"/>
          <p:cNvSpPr>
            <a:spLocks noGrp="1"/>
          </p:cNvSpPr>
          <p:nvPr>
            <p:ph type="ctrTitle"/>
          </p:nvPr>
        </p:nvSpPr>
        <p:spPr>
          <a:xfrm>
            <a:off x="4038600" y="1939159"/>
            <a:ext cx="7644627" cy="2751086"/>
          </a:xfrm>
        </p:spPr>
        <p:txBody>
          <a:bodyPr>
            <a:normAutofit/>
          </a:bodyPr>
          <a:lstStyle/>
          <a:p>
            <a:pPr algn="r"/>
            <a:r>
              <a:rPr lang="ko-KR" altLang="en-US" err="1">
                <a:ea typeface="맑은 고딕"/>
              </a:rPr>
              <a:t>SpaceClan</a:t>
            </a:r>
            <a:r>
              <a:rPr lang="ko-KR" altLang="en-US">
                <a:ea typeface="맑은 고딕"/>
              </a:rPr>
              <a:t> JS </a:t>
            </a:r>
            <a:r>
              <a:rPr lang="ko-KR" altLang="en-US" err="1">
                <a:ea typeface="맑은 고딕"/>
              </a:rPr>
              <a:t>group</a:t>
            </a:r>
            <a:r>
              <a:rPr lang="ko-KR" altLang="en-US">
                <a:ea typeface="맑은 고딕"/>
              </a:rPr>
              <a:t> </a:t>
            </a:r>
            <a:r>
              <a:rPr lang="ko-KR" altLang="en-US" err="1">
                <a:ea typeface="맑은 고딕"/>
              </a:rPr>
              <a:t>project</a:t>
            </a:r>
          </a:p>
        </p:txBody>
      </p:sp>
      <p:sp>
        <p:nvSpPr>
          <p:cNvPr id="3" name="부제목 2"/>
          <p:cNvSpPr>
            <a:spLocks noGrp="1"/>
          </p:cNvSpPr>
          <p:nvPr>
            <p:ph type="subTitle" idx="1"/>
          </p:nvPr>
        </p:nvSpPr>
        <p:spPr>
          <a:xfrm>
            <a:off x="4038600" y="4782320"/>
            <a:ext cx="7644627" cy="1329443"/>
          </a:xfrm>
        </p:spPr>
        <p:txBody>
          <a:bodyPr vert="horz" lIns="91440" tIns="45720" rIns="91440" bIns="45720" rtlCol="0">
            <a:normAutofit/>
          </a:bodyPr>
          <a:lstStyle/>
          <a:p>
            <a:pPr algn="r"/>
            <a:r>
              <a:rPr lang="ko-KR" altLang="en-US">
                <a:ea typeface="맑은 고딕"/>
              </a:rPr>
              <a:t>Group 2: </a:t>
            </a:r>
            <a:r>
              <a:rPr lang="ko-KR" altLang="en-US" err="1">
                <a:ea typeface="맑은 고딕"/>
              </a:rPr>
              <a:t>Erik</a:t>
            </a:r>
            <a:r>
              <a:rPr lang="ko-KR" altLang="en-US">
                <a:ea typeface="맑은 고딕"/>
              </a:rPr>
              <a:t>, </a:t>
            </a:r>
            <a:r>
              <a:rPr lang="ko-KR" altLang="en-US" err="1">
                <a:ea typeface="맑은 고딕"/>
              </a:rPr>
              <a:t>Mike</a:t>
            </a:r>
            <a:r>
              <a:rPr lang="ko-KR" altLang="en-US">
                <a:ea typeface="맑은 고딕"/>
              </a:rPr>
              <a:t>, </a:t>
            </a:r>
            <a:r>
              <a:rPr lang="ko-KR" altLang="en-US" err="1">
                <a:ea typeface="맑은 고딕"/>
              </a:rPr>
              <a:t>Sumin</a:t>
            </a:r>
            <a:r>
              <a:rPr lang="ko-KR" altLang="en-US">
                <a:ea typeface="맑은 고딕"/>
              </a:rPr>
              <a:t>, </a:t>
            </a:r>
            <a:r>
              <a:rPr lang="ko-KR" altLang="en-US" err="1">
                <a:ea typeface="맑은 고딕"/>
              </a:rPr>
              <a:t>James</a:t>
            </a:r>
            <a:r>
              <a:rPr lang="ko-KR" altLang="en-US">
                <a:ea typeface="맑은 고딕"/>
              </a:rPr>
              <a:t> </a:t>
            </a:r>
          </a:p>
        </p:txBody>
      </p:sp>
    </p:spTree>
    <p:extLst>
      <p:ext uri="{BB962C8B-B14F-4D97-AF65-F5344CB8AC3E}">
        <p14:creationId xmlns:p14="http://schemas.microsoft.com/office/powerpoint/2010/main" val="35692109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8C46FB20-7D1C-694D-B514-7EB5BD32BFDB}"/>
              </a:ext>
            </a:extLst>
          </p:cNvPr>
          <p:cNvSpPr>
            <a:spLocks noGrp="1"/>
          </p:cNvSpPr>
          <p:nvPr>
            <p:ph type="title"/>
          </p:nvPr>
        </p:nvSpPr>
        <p:spPr>
          <a:xfrm>
            <a:off x="838200" y="365125"/>
            <a:ext cx="10515600" cy="1325563"/>
          </a:xfrm>
        </p:spPr>
        <p:txBody>
          <a:bodyPr>
            <a:normAutofit/>
          </a:bodyPr>
          <a:lstStyle/>
          <a:p>
            <a:r>
              <a:rPr lang="ko-KR" altLang="en-US" sz="5400">
                <a:ea typeface="맑은 고딕"/>
              </a:rPr>
              <a:t>Quizzes Section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내용 개체 틀 2">
            <a:extLst>
              <a:ext uri="{FF2B5EF4-FFF2-40B4-BE49-F238E27FC236}">
                <a16:creationId xmlns:a16="http://schemas.microsoft.com/office/drawing/2014/main" id="{EA83467B-0BD5-658A-ADFE-579D689EFA58}"/>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ko-KR" altLang="en-US" sz="2200" dirty="0" err="1">
                <a:ea typeface="맑은 고딕"/>
              </a:rPr>
              <a:t>Collaborative</a:t>
            </a:r>
            <a:r>
              <a:rPr lang="ko-KR" altLang="en-US" sz="2200" dirty="0">
                <a:ea typeface="맑은 고딕"/>
              </a:rPr>
              <a:t> </a:t>
            </a:r>
            <a:r>
              <a:rPr lang="ko-KR" altLang="en-US" sz="2200" dirty="0" err="1">
                <a:ea typeface="맑은 고딕"/>
              </a:rPr>
              <a:t>effort</a:t>
            </a:r>
            <a:r>
              <a:rPr lang="ko-KR" altLang="en-US" sz="2200" dirty="0">
                <a:ea typeface="맑은 고딕"/>
              </a:rPr>
              <a:t> (</a:t>
            </a:r>
            <a:r>
              <a:rPr lang="ko-KR" altLang="en-US" sz="2200" dirty="0" err="1">
                <a:ea typeface="맑은 고딕"/>
              </a:rPr>
              <a:t>pair-programming</a:t>
            </a:r>
            <a:r>
              <a:rPr lang="ko-KR" altLang="en-US" sz="2200" dirty="0">
                <a:ea typeface="맑은 고딕"/>
              </a:rPr>
              <a:t>)</a:t>
            </a:r>
          </a:p>
          <a:p>
            <a:r>
              <a:rPr lang="ko-KR" altLang="en-US" sz="2200" dirty="0" err="1">
                <a:ea typeface="맑은 고딕"/>
              </a:rPr>
              <a:t>Made</a:t>
            </a:r>
            <a:r>
              <a:rPr lang="ko-KR" altLang="en-US" sz="2200" dirty="0">
                <a:ea typeface="맑은 고딕"/>
              </a:rPr>
              <a:t> </a:t>
            </a:r>
            <a:r>
              <a:rPr lang="ko-KR" altLang="en-US" sz="2200" dirty="0" err="1">
                <a:ea typeface="맑은 고딕"/>
              </a:rPr>
              <a:t>full</a:t>
            </a:r>
            <a:r>
              <a:rPr lang="ko-KR" altLang="en-US" sz="2200" dirty="0">
                <a:ea typeface="맑은 고딕"/>
              </a:rPr>
              <a:t> </a:t>
            </a:r>
            <a:r>
              <a:rPr lang="ko-KR" altLang="en-US" sz="2200" dirty="0" err="1">
                <a:ea typeface="맑은 고딕"/>
              </a:rPr>
              <a:t>use</a:t>
            </a:r>
            <a:r>
              <a:rPr lang="ko-KR" altLang="en-US" sz="2200" dirty="0">
                <a:ea typeface="맑은 고딕"/>
              </a:rPr>
              <a:t> of </a:t>
            </a:r>
            <a:r>
              <a:rPr lang="ko-KR" altLang="en-US" sz="2200" dirty="0" err="1">
                <a:ea typeface="맑은 고딕"/>
              </a:rPr>
              <a:t>react</a:t>
            </a:r>
            <a:r>
              <a:rPr lang="ko-KR" altLang="en-US" sz="2200" dirty="0">
                <a:ea typeface="맑은 고딕"/>
              </a:rPr>
              <a:t> State</a:t>
            </a:r>
          </a:p>
          <a:p>
            <a:r>
              <a:rPr lang="ko-KR" altLang="en-US" sz="2200" dirty="0" err="1">
                <a:ea typeface="맑은 고딕"/>
              </a:rPr>
              <a:t>Imported</a:t>
            </a:r>
            <a:r>
              <a:rPr lang="ko-KR" altLang="en-US" sz="2200" dirty="0">
                <a:ea typeface="맑은 고딕"/>
              </a:rPr>
              <a:t> </a:t>
            </a:r>
            <a:r>
              <a:rPr lang="ko-KR" altLang="en-US" sz="2200" dirty="0" err="1">
                <a:ea typeface="맑은 고딕"/>
              </a:rPr>
              <a:t>Database</a:t>
            </a:r>
            <a:r>
              <a:rPr lang="ko-KR" altLang="en-US" sz="2200" dirty="0">
                <a:ea typeface="맑은 고딕"/>
              </a:rPr>
              <a:t> </a:t>
            </a:r>
            <a:r>
              <a:rPr lang="ko-KR" altLang="en-US" sz="2200" dirty="0" err="1">
                <a:ea typeface="맑은 고딕"/>
              </a:rPr>
              <a:t>questions</a:t>
            </a:r>
          </a:p>
          <a:p>
            <a:r>
              <a:rPr lang="ko-KR" altLang="en-US" sz="2200" dirty="0" err="1">
                <a:ea typeface="맑은 고딕"/>
              </a:rPr>
              <a:t>Assembled</a:t>
            </a:r>
            <a:r>
              <a:rPr lang="ko-KR" altLang="en-US" sz="2200" dirty="0">
                <a:ea typeface="맑은 고딕"/>
              </a:rPr>
              <a:t> </a:t>
            </a:r>
            <a:r>
              <a:rPr lang="ko-KR" altLang="en-US" sz="2200" dirty="0" err="1">
                <a:ea typeface="맑은 고딕"/>
              </a:rPr>
              <a:t>correct</a:t>
            </a:r>
            <a:r>
              <a:rPr lang="ko-KR" altLang="en-US" sz="2200" dirty="0">
                <a:ea typeface="맑은 고딕"/>
              </a:rPr>
              <a:t> </a:t>
            </a:r>
            <a:r>
              <a:rPr lang="ko-KR" altLang="en-US" sz="2200" dirty="0" err="1">
                <a:ea typeface="맑은 고딕"/>
              </a:rPr>
              <a:t>answers</a:t>
            </a:r>
            <a:r>
              <a:rPr lang="ko-KR" altLang="en-US" sz="2200" dirty="0">
                <a:ea typeface="맑은 고딕"/>
              </a:rPr>
              <a:t> </a:t>
            </a:r>
            <a:r>
              <a:rPr lang="ko-KR" altLang="en-US" sz="2200" dirty="0" err="1">
                <a:ea typeface="맑은 고딕"/>
              </a:rPr>
              <a:t>using</a:t>
            </a:r>
            <a:r>
              <a:rPr lang="ko-KR" altLang="en-US" sz="2200" dirty="0">
                <a:ea typeface="맑은 고딕"/>
              </a:rPr>
              <a:t> API, </a:t>
            </a:r>
            <a:r>
              <a:rPr lang="ko-KR" altLang="en-US" sz="2200" dirty="0" err="1">
                <a:ea typeface="맑은 고딕"/>
              </a:rPr>
              <a:t>index</a:t>
            </a:r>
            <a:r>
              <a:rPr lang="ko-KR" altLang="en-US" sz="2200" dirty="0">
                <a:ea typeface="맑은 고딕"/>
              </a:rPr>
              <a:t> </a:t>
            </a:r>
            <a:r>
              <a:rPr lang="ko-KR" altLang="en-US" sz="2200" dirty="0" err="1">
                <a:ea typeface="맑은 고딕"/>
              </a:rPr>
              <a:t>positions</a:t>
            </a:r>
            <a:r>
              <a:rPr lang="ko-KR" altLang="en-US" sz="2200" dirty="0">
                <a:ea typeface="맑은 고딕"/>
              </a:rPr>
              <a:t> and </a:t>
            </a:r>
            <a:r>
              <a:rPr lang="ko-KR" altLang="en-US" sz="2200" dirty="0" err="1">
                <a:ea typeface="맑은 고딕"/>
              </a:rPr>
              <a:t>state</a:t>
            </a:r>
            <a:r>
              <a:rPr lang="ko-KR" altLang="en-US" sz="2200" dirty="0">
                <a:ea typeface="맑은 고딕"/>
              </a:rPr>
              <a:t>.</a:t>
            </a:r>
          </a:p>
          <a:p>
            <a:r>
              <a:rPr lang="ko-KR" altLang="en-US" sz="2200" dirty="0" err="1">
                <a:ea typeface="맑은 고딕"/>
              </a:rPr>
              <a:t>Feedback</a:t>
            </a:r>
            <a:r>
              <a:rPr lang="ko-KR" altLang="en-US" sz="2200" dirty="0">
                <a:ea typeface="맑은 고딕"/>
              </a:rPr>
              <a:t> </a:t>
            </a:r>
            <a:r>
              <a:rPr lang="ko-KR" altLang="en-US" sz="2200" dirty="0" err="1">
                <a:ea typeface="맑은 고딕"/>
              </a:rPr>
              <a:t>uses</a:t>
            </a:r>
            <a:r>
              <a:rPr lang="ko-KR" altLang="en-US" sz="2200" dirty="0">
                <a:ea typeface="맑은 고딕"/>
              </a:rPr>
              <a:t> </a:t>
            </a:r>
            <a:r>
              <a:rPr lang="ko-KR" altLang="en-US" sz="2200" dirty="0" err="1">
                <a:ea typeface="맑은 고딕"/>
              </a:rPr>
              <a:t>state</a:t>
            </a:r>
            <a:r>
              <a:rPr lang="ko-KR" altLang="en-US" sz="2200" dirty="0">
                <a:ea typeface="맑은 고딕"/>
              </a:rPr>
              <a:t> and </a:t>
            </a:r>
            <a:r>
              <a:rPr lang="ko-KR" altLang="en-US" sz="2200" dirty="0" err="1">
                <a:ea typeface="맑은 고딕"/>
              </a:rPr>
              <a:t>logic</a:t>
            </a:r>
            <a:r>
              <a:rPr lang="ko-KR" altLang="en-US" sz="2200" dirty="0">
                <a:ea typeface="맑은 고딕"/>
              </a:rPr>
              <a:t> </a:t>
            </a:r>
            <a:r>
              <a:rPr lang="ko-KR" altLang="en-US" sz="2200" dirty="0" err="1">
                <a:ea typeface="맑은 고딕"/>
              </a:rPr>
              <a:t>comparison</a:t>
            </a:r>
            <a:r>
              <a:rPr lang="ko-KR" altLang="en-US" sz="2200" dirty="0">
                <a:ea typeface="맑은 고딕"/>
              </a:rPr>
              <a:t> </a:t>
            </a:r>
            <a:r>
              <a:rPr lang="ko-KR" altLang="en-US" sz="2200" dirty="0" err="1">
                <a:ea typeface="맑은 고딕"/>
              </a:rPr>
              <a:t>function</a:t>
            </a:r>
            <a:r>
              <a:rPr lang="ko-KR" altLang="en-US" sz="2200" dirty="0">
                <a:ea typeface="맑은 고딕"/>
              </a:rPr>
              <a:t> </a:t>
            </a:r>
            <a:r>
              <a:rPr lang="ko-KR" altLang="en-US" sz="2200" dirty="0" err="1">
                <a:ea typeface="맑은 고딕"/>
              </a:rPr>
              <a:t>to</a:t>
            </a:r>
            <a:r>
              <a:rPr lang="ko-KR" altLang="en-US" sz="2200" dirty="0">
                <a:ea typeface="맑은 고딕"/>
              </a:rPr>
              <a:t> </a:t>
            </a:r>
            <a:r>
              <a:rPr lang="ko-KR" altLang="en-US" sz="2200" dirty="0" err="1">
                <a:ea typeface="맑은 고딕"/>
              </a:rPr>
              <a:t>display</a:t>
            </a:r>
            <a:r>
              <a:rPr lang="ko-KR" altLang="en-US" sz="2200" dirty="0">
                <a:ea typeface="맑은 고딕"/>
              </a:rPr>
              <a:t> </a:t>
            </a:r>
            <a:r>
              <a:rPr lang="ko-KR" altLang="en-US" sz="2200" dirty="0" err="1">
                <a:ea typeface="맑은 고딕"/>
              </a:rPr>
              <a:t>appropriate</a:t>
            </a:r>
            <a:r>
              <a:rPr lang="ko-KR" altLang="en-US" sz="2200" dirty="0">
                <a:ea typeface="맑은 고딕"/>
              </a:rPr>
              <a:t> </a:t>
            </a:r>
            <a:r>
              <a:rPr lang="ko-KR" altLang="en-US" sz="2200" dirty="0" err="1">
                <a:ea typeface="맑은 고딕"/>
              </a:rPr>
              <a:t>visual</a:t>
            </a:r>
            <a:r>
              <a:rPr lang="ko-KR" altLang="en-US" sz="2200" dirty="0">
                <a:ea typeface="맑은 고딕"/>
              </a:rPr>
              <a:t> </a:t>
            </a:r>
            <a:r>
              <a:rPr lang="ko-KR" altLang="en-US" sz="2200" dirty="0" err="1">
                <a:ea typeface="맑은 고딕"/>
              </a:rPr>
              <a:t>feedback</a:t>
            </a:r>
            <a:r>
              <a:rPr lang="ko-KR" altLang="en-US" sz="2200" dirty="0">
                <a:ea typeface="맑은 고딕"/>
              </a:rPr>
              <a:t>.</a:t>
            </a:r>
          </a:p>
          <a:p>
            <a:r>
              <a:rPr lang="ko-KR" altLang="en-US" sz="2200" dirty="0" err="1">
                <a:ea typeface="맑은 고딕"/>
              </a:rPr>
              <a:t>Code</a:t>
            </a:r>
            <a:r>
              <a:rPr lang="ko-KR" altLang="en-US" sz="2200" dirty="0">
                <a:ea typeface="맑은 고딕"/>
              </a:rPr>
              <a:t> </a:t>
            </a:r>
            <a:r>
              <a:rPr lang="ko-KR" altLang="en-US" sz="2200" dirty="0" err="1">
                <a:ea typeface="맑은 고딕"/>
              </a:rPr>
              <a:t>works</a:t>
            </a:r>
            <a:r>
              <a:rPr lang="ko-KR" altLang="en-US" sz="2200" dirty="0">
                <a:ea typeface="맑은 고딕"/>
              </a:rPr>
              <a:t> </a:t>
            </a:r>
            <a:r>
              <a:rPr lang="ko-KR" altLang="en-US" sz="2200" dirty="0" err="1">
                <a:ea typeface="맑은 고딕"/>
              </a:rPr>
              <a:t>well</a:t>
            </a:r>
            <a:r>
              <a:rPr lang="ko-KR" altLang="en-US" sz="2200" dirty="0">
                <a:ea typeface="맑은 고딕"/>
              </a:rPr>
              <a:t>, </a:t>
            </a:r>
            <a:r>
              <a:rPr lang="ko-KR" altLang="en-US" sz="2200" dirty="0" err="1">
                <a:ea typeface="맑은 고딕"/>
              </a:rPr>
              <a:t>it's</a:t>
            </a:r>
            <a:r>
              <a:rPr lang="ko-KR" altLang="en-US" sz="2200" dirty="0">
                <a:ea typeface="맑은 고딕"/>
              </a:rPr>
              <a:t> </a:t>
            </a:r>
            <a:r>
              <a:rPr lang="ko-KR" altLang="en-US" sz="2200" dirty="0" err="1">
                <a:ea typeface="맑은 고딕"/>
              </a:rPr>
              <a:t>scalable</a:t>
            </a:r>
            <a:r>
              <a:rPr lang="ko-KR" altLang="en-US" sz="2200" dirty="0">
                <a:ea typeface="맑은 고딕"/>
              </a:rPr>
              <a:t> </a:t>
            </a:r>
            <a:r>
              <a:rPr lang="ko-KR" altLang="en-US" sz="2200" dirty="0" err="1">
                <a:ea typeface="맑은 고딕"/>
              </a:rPr>
              <a:t>with</a:t>
            </a:r>
            <a:r>
              <a:rPr lang="ko-KR" altLang="en-US" sz="2200" dirty="0">
                <a:ea typeface="맑은 고딕"/>
              </a:rPr>
              <a:t> </a:t>
            </a:r>
            <a:r>
              <a:rPr lang="ko-KR" altLang="en-US" sz="2200" dirty="0" err="1">
                <a:ea typeface="맑은 고딕"/>
              </a:rPr>
              <a:t>a</a:t>
            </a:r>
            <a:r>
              <a:rPr lang="ko-KR" altLang="en-US" sz="2200" dirty="0">
                <a:ea typeface="맑은 고딕"/>
              </a:rPr>
              <a:t> </a:t>
            </a:r>
            <a:r>
              <a:rPr lang="ko-KR" altLang="en-US" sz="2200" dirty="0" err="1">
                <a:ea typeface="맑은 고딕"/>
              </a:rPr>
              <a:t>database</a:t>
            </a:r>
            <a:r>
              <a:rPr lang="ko-KR" altLang="en-US" sz="2200" dirty="0">
                <a:ea typeface="맑은 고딕"/>
              </a:rPr>
              <a:t> and </a:t>
            </a:r>
            <a:r>
              <a:rPr lang="ko-KR" altLang="en-US" sz="2200" dirty="0" err="1">
                <a:ea typeface="맑은 고딕"/>
              </a:rPr>
              <a:t>object</a:t>
            </a:r>
            <a:r>
              <a:rPr lang="ko-KR" altLang="en-US" sz="2200" dirty="0">
                <a:ea typeface="맑은 고딕"/>
              </a:rPr>
              <a:t> </a:t>
            </a:r>
            <a:r>
              <a:rPr lang="ko-KR" altLang="en-US" sz="2200" dirty="0" err="1">
                <a:ea typeface="맑은 고딕"/>
              </a:rPr>
              <a:t>edit</a:t>
            </a:r>
            <a:r>
              <a:rPr lang="ko-KR" altLang="en-US" sz="2200" dirty="0">
                <a:ea typeface="맑은 고딕"/>
              </a:rPr>
              <a:t> </a:t>
            </a:r>
            <a:r>
              <a:rPr lang="ko-KR" altLang="en-US" sz="2200" dirty="0" err="1">
                <a:ea typeface="맑은 고딕"/>
              </a:rPr>
              <a:t>to</a:t>
            </a:r>
            <a:r>
              <a:rPr lang="ko-KR" altLang="en-US" sz="2200" dirty="0">
                <a:ea typeface="맑은 고딕"/>
              </a:rPr>
              <a:t> </a:t>
            </a:r>
            <a:r>
              <a:rPr lang="ko-KR" altLang="en-US" sz="2200" dirty="0" err="1">
                <a:ea typeface="맑은 고딕"/>
              </a:rPr>
              <a:t>any</a:t>
            </a:r>
            <a:r>
              <a:rPr lang="ko-KR" altLang="en-US" sz="2200" dirty="0">
                <a:ea typeface="맑은 고딕"/>
              </a:rPr>
              <a:t> </a:t>
            </a:r>
            <a:r>
              <a:rPr lang="ko-KR" altLang="en-US" sz="2200" dirty="0" err="1">
                <a:ea typeface="맑은 고딕"/>
              </a:rPr>
              <a:t>number</a:t>
            </a:r>
            <a:r>
              <a:rPr lang="ko-KR" altLang="en-US" sz="2200" dirty="0">
                <a:ea typeface="맑은 고딕"/>
              </a:rPr>
              <a:t> of </a:t>
            </a:r>
            <a:r>
              <a:rPr lang="ko-KR" altLang="en-US" sz="2200" dirty="0" err="1">
                <a:ea typeface="맑은 고딕"/>
              </a:rPr>
              <a:t>questions</a:t>
            </a:r>
            <a:r>
              <a:rPr lang="ko-KR" altLang="en-US" sz="2200" dirty="0">
                <a:ea typeface="맑은 고딕"/>
              </a:rPr>
              <a:t>.</a:t>
            </a:r>
          </a:p>
          <a:p>
            <a:r>
              <a:rPr lang="ko-KR" altLang="en-US" sz="2200" dirty="0" err="1">
                <a:ea typeface="맑은 고딕"/>
              </a:rPr>
              <a:t>Dynamicly</a:t>
            </a:r>
            <a:r>
              <a:rPr lang="ko-KR" altLang="en-US" sz="2200" dirty="0">
                <a:ea typeface="맑은 고딕"/>
              </a:rPr>
              <a:t> </a:t>
            </a:r>
            <a:r>
              <a:rPr lang="ko-KR" altLang="en-US" sz="2200" dirty="0" err="1">
                <a:ea typeface="맑은 고딕"/>
              </a:rPr>
              <a:t>build</a:t>
            </a:r>
            <a:r>
              <a:rPr lang="ko-KR" altLang="en-US" sz="2200" dirty="0">
                <a:ea typeface="맑은 고딕"/>
              </a:rPr>
              <a:t> </a:t>
            </a:r>
            <a:r>
              <a:rPr lang="ko-KR" altLang="en-US" sz="2200" dirty="0" err="1">
                <a:ea typeface="맑은 고딕"/>
              </a:rPr>
              <a:t>correct</a:t>
            </a:r>
            <a:r>
              <a:rPr lang="ko-KR" altLang="en-US" sz="2200" dirty="0">
                <a:ea typeface="맑은 고딕"/>
              </a:rPr>
              <a:t> </a:t>
            </a:r>
            <a:r>
              <a:rPr lang="ko-KR" altLang="en-US" sz="2200" dirty="0" err="1">
                <a:ea typeface="맑은 고딕"/>
              </a:rPr>
              <a:t>answers</a:t>
            </a:r>
            <a:r>
              <a:rPr lang="ko-KR" altLang="en-US" sz="2200" dirty="0">
                <a:ea typeface="맑은 고딕"/>
              </a:rPr>
              <a:t> </a:t>
            </a:r>
            <a:r>
              <a:rPr lang="ko-KR" altLang="en-US" sz="2200" dirty="0" err="1">
                <a:ea typeface="맑은 고딕"/>
              </a:rPr>
              <a:t>from</a:t>
            </a:r>
            <a:r>
              <a:rPr lang="ko-KR" altLang="en-US" sz="2200" dirty="0">
                <a:ea typeface="맑은 고딕"/>
              </a:rPr>
              <a:t> API </a:t>
            </a:r>
            <a:r>
              <a:rPr lang="ko-KR" altLang="en-US" sz="2200" dirty="0" err="1">
                <a:ea typeface="맑은 고딕"/>
              </a:rPr>
              <a:t>based</a:t>
            </a:r>
            <a:r>
              <a:rPr lang="ko-KR" altLang="en-US" sz="2200" dirty="0">
                <a:ea typeface="맑은 고딕"/>
              </a:rPr>
              <a:t> </a:t>
            </a:r>
            <a:r>
              <a:rPr lang="ko-KR" altLang="en-US" sz="2200" dirty="0" err="1">
                <a:ea typeface="맑은 고딕"/>
              </a:rPr>
              <a:t>on</a:t>
            </a:r>
            <a:r>
              <a:rPr lang="ko-KR" altLang="en-US" sz="2200" dirty="0">
                <a:ea typeface="맑은 고딕"/>
              </a:rPr>
              <a:t> </a:t>
            </a:r>
            <a:r>
              <a:rPr lang="ko-KR" altLang="en-US" sz="2200" dirty="0" err="1">
                <a:ea typeface="맑은 고딕"/>
              </a:rPr>
              <a:t>selected</a:t>
            </a:r>
            <a:r>
              <a:rPr lang="ko-KR" altLang="en-US" sz="2200" dirty="0">
                <a:ea typeface="맑은 고딕"/>
              </a:rPr>
              <a:t> </a:t>
            </a:r>
            <a:r>
              <a:rPr lang="ko-KR" altLang="en-US" sz="2200" dirty="0" err="1">
                <a:ea typeface="맑은 고딕"/>
              </a:rPr>
              <a:t>planet</a:t>
            </a:r>
            <a:r>
              <a:rPr lang="ko-KR" altLang="en-US" sz="2200" dirty="0">
                <a:ea typeface="맑은 고딕"/>
              </a:rPr>
              <a:t> </a:t>
            </a:r>
            <a:r>
              <a:rPr lang="ko-KR" altLang="en-US" sz="2200" dirty="0" err="1">
                <a:ea typeface="맑은 고딕"/>
              </a:rPr>
              <a:t>in</a:t>
            </a:r>
            <a:r>
              <a:rPr lang="ko-KR" altLang="en-US" sz="2200" dirty="0">
                <a:ea typeface="맑은 고딕"/>
              </a:rPr>
              <a:t> </a:t>
            </a:r>
            <a:r>
              <a:rPr lang="ko-KR" altLang="en-US" sz="2200" dirty="0" err="1">
                <a:ea typeface="맑은 고딕"/>
              </a:rPr>
              <a:t>state</a:t>
            </a:r>
            <a:r>
              <a:rPr lang="ko-KR" altLang="en-US" sz="2200" dirty="0">
                <a:ea typeface="맑은 고딕"/>
              </a:rPr>
              <a:t>.</a:t>
            </a:r>
          </a:p>
          <a:p>
            <a:r>
              <a:rPr lang="ko-KR" altLang="en-US" sz="2200" dirty="0" err="1">
                <a:ea typeface="맑은 고딕"/>
              </a:rPr>
              <a:t>Can</a:t>
            </a:r>
            <a:r>
              <a:rPr lang="ko-KR" altLang="en-US" sz="2200" dirty="0">
                <a:ea typeface="맑은 고딕"/>
              </a:rPr>
              <a:t> </a:t>
            </a:r>
            <a:r>
              <a:rPr lang="ko-KR" altLang="en-US" sz="2200" dirty="0" err="1">
                <a:ea typeface="맑은 고딕"/>
              </a:rPr>
              <a:t>be</a:t>
            </a:r>
            <a:r>
              <a:rPr lang="ko-KR" altLang="en-US" sz="2200" dirty="0">
                <a:ea typeface="맑은 고딕"/>
              </a:rPr>
              <a:t> </a:t>
            </a:r>
            <a:r>
              <a:rPr lang="ko-KR" altLang="en-US" sz="2200" dirty="0" err="1">
                <a:ea typeface="맑은 고딕"/>
              </a:rPr>
              <a:t>expanded</a:t>
            </a:r>
            <a:r>
              <a:rPr lang="ko-KR" altLang="en-US" sz="2200" dirty="0">
                <a:ea typeface="맑은 고딕"/>
              </a:rPr>
              <a:t> </a:t>
            </a:r>
            <a:r>
              <a:rPr lang="ko-KR" altLang="en-US" sz="2200" dirty="0" err="1">
                <a:ea typeface="맑은 고딕"/>
              </a:rPr>
              <a:t>to</a:t>
            </a:r>
            <a:r>
              <a:rPr lang="ko-KR" altLang="en-US" sz="2200" dirty="0">
                <a:ea typeface="맑은 고딕"/>
              </a:rPr>
              <a:t> </a:t>
            </a:r>
            <a:r>
              <a:rPr lang="ko-KR" altLang="en-US" sz="2200" dirty="0" err="1">
                <a:ea typeface="맑은 고딕"/>
              </a:rPr>
              <a:t>every</a:t>
            </a:r>
            <a:r>
              <a:rPr lang="ko-KR" altLang="en-US" sz="2200" dirty="0">
                <a:ea typeface="맑은 고딕"/>
              </a:rPr>
              <a:t> </a:t>
            </a:r>
            <a:r>
              <a:rPr lang="ko-KR" altLang="en-US" sz="2200" dirty="0" err="1">
                <a:ea typeface="맑은 고딕"/>
              </a:rPr>
              <a:t>object</a:t>
            </a:r>
            <a:r>
              <a:rPr lang="ko-KR" altLang="en-US" sz="2200" dirty="0">
                <a:ea typeface="맑은 고딕"/>
              </a:rPr>
              <a:t> </a:t>
            </a:r>
            <a:r>
              <a:rPr lang="ko-KR" altLang="en-US" sz="2200" dirty="0" err="1">
                <a:ea typeface="맑은 고딕"/>
              </a:rPr>
              <a:t>in</a:t>
            </a:r>
            <a:r>
              <a:rPr lang="ko-KR" altLang="en-US" sz="2200" dirty="0">
                <a:ea typeface="맑은 고딕"/>
              </a:rPr>
              <a:t> </a:t>
            </a:r>
            <a:r>
              <a:rPr lang="ko-KR" altLang="en-US" sz="2200" dirty="0" err="1">
                <a:ea typeface="맑은 고딕"/>
              </a:rPr>
              <a:t>the</a:t>
            </a:r>
            <a:r>
              <a:rPr lang="ko-KR" altLang="en-US" sz="2200" dirty="0">
                <a:ea typeface="맑은 고딕"/>
              </a:rPr>
              <a:t> </a:t>
            </a:r>
            <a:r>
              <a:rPr lang="ko-KR" altLang="en-US" sz="2200" dirty="0" err="1">
                <a:ea typeface="맑은 고딕"/>
              </a:rPr>
              <a:t>solar</a:t>
            </a:r>
            <a:r>
              <a:rPr lang="ko-KR" altLang="en-US" sz="2200" dirty="0">
                <a:ea typeface="맑은 고딕"/>
              </a:rPr>
              <a:t> </a:t>
            </a:r>
            <a:r>
              <a:rPr lang="ko-KR" altLang="en-US" sz="2200" dirty="0" err="1">
                <a:ea typeface="맑은 고딕"/>
              </a:rPr>
              <a:t>system</a:t>
            </a:r>
            <a:r>
              <a:rPr lang="ko-KR" altLang="en-US" sz="2200" dirty="0">
                <a:ea typeface="맑은 고딕"/>
              </a:rPr>
              <a:t> </a:t>
            </a:r>
            <a:r>
              <a:rPr lang="ko-KR" altLang="en-US" sz="2200" dirty="0" err="1">
                <a:ea typeface="맑은 고딕"/>
              </a:rPr>
              <a:t>based</a:t>
            </a:r>
            <a:r>
              <a:rPr lang="ko-KR" altLang="en-US" sz="2200" dirty="0">
                <a:ea typeface="맑은 고딕"/>
              </a:rPr>
              <a:t> </a:t>
            </a:r>
            <a:r>
              <a:rPr lang="ko-KR" altLang="en-US" sz="2200" dirty="0" err="1">
                <a:ea typeface="맑은 고딕"/>
              </a:rPr>
              <a:t>on</a:t>
            </a:r>
            <a:r>
              <a:rPr lang="ko-KR" altLang="en-US" sz="2200" dirty="0">
                <a:ea typeface="맑은 고딕"/>
              </a:rPr>
              <a:t> </a:t>
            </a:r>
            <a:r>
              <a:rPr lang="ko-KR" altLang="en-US" sz="2200" dirty="0" err="1">
                <a:ea typeface="맑은 고딕"/>
              </a:rPr>
              <a:t>the</a:t>
            </a:r>
            <a:r>
              <a:rPr lang="ko-KR" altLang="en-US" sz="2200" dirty="0">
                <a:ea typeface="맑은 고딕"/>
              </a:rPr>
              <a:t> API.</a:t>
            </a:r>
          </a:p>
        </p:txBody>
      </p:sp>
    </p:spTree>
    <p:extLst>
      <p:ext uri="{BB962C8B-B14F-4D97-AF65-F5344CB8AC3E}">
        <p14:creationId xmlns:p14="http://schemas.microsoft.com/office/powerpoint/2010/main" val="1924675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06C5BB52-25CE-1C51-17DD-6BC182036EB1}"/>
              </a:ext>
            </a:extLst>
          </p:cNvPr>
          <p:cNvSpPr>
            <a:spLocks noGrp="1"/>
          </p:cNvSpPr>
          <p:nvPr>
            <p:ph type="title"/>
          </p:nvPr>
        </p:nvSpPr>
        <p:spPr>
          <a:xfrm>
            <a:off x="838200" y="365125"/>
            <a:ext cx="10515600" cy="1325563"/>
          </a:xfrm>
        </p:spPr>
        <p:txBody>
          <a:bodyPr>
            <a:normAutofit/>
          </a:bodyPr>
          <a:lstStyle/>
          <a:p>
            <a:r>
              <a:rPr lang="ko-KR" altLang="en-US" sz="5400">
                <a:ea typeface="맑은 고딕"/>
              </a:rPr>
              <a:t>Layout section </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내용 개체 틀 2">
            <a:extLst>
              <a:ext uri="{FF2B5EF4-FFF2-40B4-BE49-F238E27FC236}">
                <a16:creationId xmlns:a16="http://schemas.microsoft.com/office/drawing/2014/main" id="{D1BD0AC2-5780-6CD9-DC78-5E64AC286567}"/>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ko-KR" altLang="en-US" sz="2200" err="1">
                <a:ea typeface="맑은 고딕"/>
              </a:rPr>
              <a:t>Leverage</a:t>
            </a:r>
            <a:r>
              <a:rPr lang="ko-KR" altLang="en-US" sz="2200">
                <a:ea typeface="맑은 고딕"/>
              </a:rPr>
              <a:t> </a:t>
            </a:r>
            <a:r>
              <a:rPr lang="ko-KR" altLang="en-US" sz="2200" err="1">
                <a:ea typeface="맑은 고딕"/>
              </a:rPr>
              <a:t>react's</a:t>
            </a:r>
            <a:r>
              <a:rPr lang="ko-KR" altLang="en-US" sz="2200">
                <a:ea typeface="맑은 고딕"/>
              </a:rPr>
              <a:t> </a:t>
            </a:r>
            <a:r>
              <a:rPr lang="ko-KR" altLang="en-US" sz="2200" err="1">
                <a:ea typeface="맑은 고딕"/>
              </a:rPr>
              <a:t>capabilities</a:t>
            </a:r>
          </a:p>
          <a:p>
            <a:r>
              <a:rPr lang="ko-KR" altLang="en-US" sz="2200" err="1">
                <a:ea typeface="맑은 고딕"/>
              </a:rPr>
              <a:t>Styled</a:t>
            </a:r>
            <a:r>
              <a:rPr lang="ko-KR" altLang="en-US" sz="2200">
                <a:ea typeface="맑은 고딕"/>
              </a:rPr>
              <a:t> </a:t>
            </a:r>
            <a:r>
              <a:rPr lang="ko-KR" altLang="en-US" sz="2200" err="1">
                <a:ea typeface="맑은 고딕"/>
              </a:rPr>
              <a:t>Components</a:t>
            </a:r>
          </a:p>
          <a:p>
            <a:r>
              <a:rPr lang="ko-KR" altLang="en-US" sz="2200" err="1">
                <a:ea typeface="맑은 고딕"/>
              </a:rPr>
              <a:t>Used</a:t>
            </a:r>
            <a:r>
              <a:rPr lang="ko-KR" altLang="en-US" sz="2200">
                <a:ea typeface="맑은 고딕"/>
              </a:rPr>
              <a:t> </a:t>
            </a:r>
            <a:r>
              <a:rPr lang="ko-KR" altLang="en-US" sz="2200" err="1">
                <a:ea typeface="맑은 고딕"/>
              </a:rPr>
              <a:t>global</a:t>
            </a:r>
            <a:r>
              <a:rPr lang="ko-KR" altLang="en-US" sz="2200">
                <a:ea typeface="맑은 고딕"/>
              </a:rPr>
              <a:t> </a:t>
            </a:r>
            <a:r>
              <a:rPr lang="ko-KR" altLang="en-US" sz="2200" err="1">
                <a:ea typeface="맑은 고딕"/>
              </a:rPr>
              <a:t>styles</a:t>
            </a:r>
          </a:p>
          <a:p>
            <a:r>
              <a:rPr lang="ko-KR" altLang="en-US" sz="2200" err="1">
                <a:ea typeface="맑은 고딕"/>
              </a:rPr>
              <a:t>Splash</a:t>
            </a:r>
            <a:r>
              <a:rPr lang="ko-KR" altLang="en-US" sz="2200">
                <a:ea typeface="맑은 고딕"/>
              </a:rPr>
              <a:t> </a:t>
            </a:r>
            <a:r>
              <a:rPr lang="ko-KR" altLang="en-US" sz="2200" err="1">
                <a:ea typeface="맑은 고딕"/>
              </a:rPr>
              <a:t>page</a:t>
            </a:r>
            <a:r>
              <a:rPr lang="ko-KR" altLang="en-US" sz="2200">
                <a:ea typeface="맑은 고딕"/>
              </a:rPr>
              <a:t>, </a:t>
            </a:r>
            <a:r>
              <a:rPr lang="ko-KR" altLang="en-US" sz="2200" err="1">
                <a:ea typeface="맑은 고딕"/>
              </a:rPr>
              <a:t>independent</a:t>
            </a:r>
            <a:r>
              <a:rPr lang="ko-KR" altLang="en-US" sz="2200">
                <a:ea typeface="맑은 고딕"/>
              </a:rPr>
              <a:t> </a:t>
            </a:r>
            <a:r>
              <a:rPr lang="ko-KR" altLang="en-US" sz="2200" err="1">
                <a:ea typeface="맑은 고딕"/>
              </a:rPr>
              <a:t>style</a:t>
            </a:r>
            <a:r>
              <a:rPr lang="ko-KR" altLang="en-US" sz="2200">
                <a:ea typeface="맑은 고딕"/>
              </a:rPr>
              <a:t> </a:t>
            </a:r>
            <a:r>
              <a:rPr lang="ko-KR" altLang="en-US" sz="2200" err="1">
                <a:ea typeface="맑은 고딕"/>
              </a:rPr>
              <a:t>sheet</a:t>
            </a:r>
            <a:r>
              <a:rPr lang="ko-KR" altLang="en-US" sz="2200">
                <a:ea typeface="맑은 고딕"/>
              </a:rPr>
              <a:t> </a:t>
            </a:r>
            <a:r>
              <a:rPr lang="ko-KR" altLang="en-US" sz="2200" err="1">
                <a:ea typeface="맑은 고딕"/>
              </a:rPr>
              <a:t>due</a:t>
            </a:r>
            <a:r>
              <a:rPr lang="ko-KR" altLang="en-US" sz="2200">
                <a:ea typeface="맑은 고딕"/>
              </a:rPr>
              <a:t> </a:t>
            </a:r>
            <a:r>
              <a:rPr lang="ko-KR" altLang="en-US" sz="2200" err="1">
                <a:ea typeface="맑은 고딕"/>
              </a:rPr>
              <a:t>to</a:t>
            </a:r>
            <a:r>
              <a:rPr lang="ko-KR" altLang="en-US" sz="2200">
                <a:ea typeface="맑은 고딕"/>
              </a:rPr>
              <a:t> </a:t>
            </a:r>
            <a:r>
              <a:rPr lang="ko-KR" altLang="en-US" sz="2200" err="1">
                <a:ea typeface="맑은 고딕"/>
              </a:rPr>
              <a:t>complexity</a:t>
            </a:r>
          </a:p>
          <a:p>
            <a:r>
              <a:rPr lang="ko-KR" altLang="en-US" sz="2200" err="1">
                <a:ea typeface="맑은 고딕"/>
              </a:rPr>
              <a:t>Absoloute</a:t>
            </a:r>
            <a:r>
              <a:rPr lang="ko-KR" altLang="en-US" sz="2200">
                <a:ea typeface="맑은 고딕"/>
              </a:rPr>
              <a:t> </a:t>
            </a:r>
            <a:r>
              <a:rPr lang="ko-KR" altLang="en-US" sz="2200" err="1">
                <a:ea typeface="맑은 고딕"/>
              </a:rPr>
              <a:t>positioning</a:t>
            </a:r>
            <a:r>
              <a:rPr lang="ko-KR" altLang="en-US" sz="2200">
                <a:ea typeface="맑은 고딕"/>
              </a:rPr>
              <a:t> </a:t>
            </a:r>
            <a:r>
              <a:rPr lang="ko-KR" altLang="en-US" sz="2200" err="1">
                <a:ea typeface="맑은 고딕"/>
              </a:rPr>
              <a:t>within</a:t>
            </a:r>
            <a:r>
              <a:rPr lang="ko-KR" altLang="en-US" sz="2200">
                <a:ea typeface="맑은 고딕"/>
              </a:rPr>
              <a:t> </a:t>
            </a:r>
            <a:r>
              <a:rPr lang="ko-KR" altLang="en-US" sz="2200" err="1">
                <a:ea typeface="맑은 고딕"/>
              </a:rPr>
              <a:t>grid</a:t>
            </a:r>
            <a:r>
              <a:rPr lang="ko-KR" altLang="en-US" sz="2200">
                <a:ea typeface="맑은 고딕"/>
              </a:rPr>
              <a:t> </a:t>
            </a:r>
            <a:r>
              <a:rPr lang="ko-KR" altLang="en-US" sz="2200" err="1">
                <a:ea typeface="맑은 고딕"/>
              </a:rPr>
              <a:t>causes</a:t>
            </a:r>
            <a:r>
              <a:rPr lang="ko-KR" altLang="en-US" sz="2200">
                <a:ea typeface="맑은 고딕"/>
              </a:rPr>
              <a:t> </a:t>
            </a:r>
            <a:r>
              <a:rPr lang="ko-KR" altLang="en-US" sz="2200" err="1">
                <a:ea typeface="맑은 고딕"/>
              </a:rPr>
              <a:t>issues</a:t>
            </a:r>
            <a:r>
              <a:rPr lang="ko-KR" altLang="en-US" sz="2200">
                <a:ea typeface="맑은 고딕"/>
              </a:rPr>
              <a:t>.</a:t>
            </a:r>
          </a:p>
          <a:p>
            <a:r>
              <a:rPr lang="ko-KR" altLang="en-US" sz="2200" err="1">
                <a:ea typeface="맑은 고딕"/>
              </a:rPr>
              <a:t>Techniques</a:t>
            </a:r>
            <a:r>
              <a:rPr lang="ko-KR" altLang="en-US" sz="2200">
                <a:ea typeface="맑은 고딕"/>
              </a:rPr>
              <a:t> </a:t>
            </a:r>
            <a:r>
              <a:rPr lang="ko-KR" altLang="en-US" sz="2200" err="1">
                <a:ea typeface="맑은 고딕"/>
              </a:rPr>
              <a:t>used</a:t>
            </a:r>
            <a:r>
              <a:rPr lang="ko-KR" altLang="en-US" sz="2200">
                <a:ea typeface="맑은 고딕"/>
              </a:rPr>
              <a:t>.</a:t>
            </a:r>
          </a:p>
          <a:p>
            <a:endParaRPr lang="ko-KR" altLang="en-US" sz="2200">
              <a:ea typeface="맑은 고딕"/>
            </a:endParaRPr>
          </a:p>
        </p:txBody>
      </p:sp>
    </p:spTree>
    <p:extLst>
      <p:ext uri="{BB962C8B-B14F-4D97-AF65-F5344CB8AC3E}">
        <p14:creationId xmlns:p14="http://schemas.microsoft.com/office/powerpoint/2010/main" val="3128293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DE20701A-5970-49FE-885F-FD5F07793FAA}"/>
              </a:ext>
            </a:extLst>
          </p:cNvPr>
          <p:cNvSpPr>
            <a:spLocks noGrp="1"/>
          </p:cNvSpPr>
          <p:nvPr>
            <p:ph type="title"/>
          </p:nvPr>
        </p:nvSpPr>
        <p:spPr>
          <a:xfrm>
            <a:off x="838200" y="365125"/>
            <a:ext cx="10515600" cy="1325563"/>
          </a:xfrm>
        </p:spPr>
        <p:txBody>
          <a:bodyPr>
            <a:normAutofit/>
          </a:bodyPr>
          <a:lstStyle/>
          <a:p>
            <a:r>
              <a:rPr lang="ko-KR" altLang="en-US" sz="5400" dirty="0">
                <a:ea typeface="맑은 고딕"/>
              </a:rPr>
              <a:t>DB/</a:t>
            </a:r>
            <a:r>
              <a:rPr lang="ko-KR" altLang="en-US" sz="5400" dirty="0" err="1">
                <a:ea typeface="맑은 고딕"/>
              </a:rPr>
              <a:t>server</a:t>
            </a:r>
            <a:r>
              <a:rPr lang="ko-KR" altLang="en-US" sz="5400" dirty="0">
                <a:ea typeface="맑은 고딕"/>
              </a:rPr>
              <a:t> </a:t>
            </a:r>
            <a:r>
              <a:rPr lang="ko-KR" altLang="en-US" sz="5400" dirty="0" err="1">
                <a:ea typeface="맑은 고딕"/>
              </a:rPr>
              <a:t>section</a:t>
            </a:r>
            <a:r>
              <a:rPr lang="ko-KR" altLang="en-US" sz="5400" dirty="0">
                <a:ea typeface="맑은 고딕"/>
              </a:rPr>
              <a:t> </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내용 개체 틀 2">
            <a:extLst>
              <a:ext uri="{FF2B5EF4-FFF2-40B4-BE49-F238E27FC236}">
                <a16:creationId xmlns:a16="http://schemas.microsoft.com/office/drawing/2014/main" id="{35A2753B-4961-F0C6-0351-FE89D587014A}"/>
              </a:ext>
            </a:extLst>
          </p:cNvPr>
          <p:cNvSpPr>
            <a:spLocks noGrp="1"/>
          </p:cNvSpPr>
          <p:nvPr>
            <p:ph idx="1"/>
          </p:nvPr>
        </p:nvSpPr>
        <p:spPr>
          <a:xfrm>
            <a:off x="146756" y="2738421"/>
            <a:ext cx="10515600" cy="4251960"/>
          </a:xfrm>
        </p:spPr>
        <p:txBody>
          <a:bodyPr vert="horz" lIns="91440" tIns="45720" rIns="91440" bIns="45720" rtlCol="0" anchor="ctr">
            <a:normAutofit/>
          </a:bodyPr>
          <a:lstStyle/>
          <a:p>
            <a:r>
              <a:rPr lang="ko-KR" altLang="en-US" sz="2200" dirty="0" err="1">
                <a:ea typeface="맑은 고딕"/>
              </a:rPr>
              <a:t>Used</a:t>
            </a:r>
            <a:r>
              <a:rPr lang="ko-KR" altLang="en-US" sz="2200" dirty="0">
                <a:ea typeface="맑은 고딕"/>
              </a:rPr>
              <a:t> </a:t>
            </a:r>
            <a:r>
              <a:rPr lang="ko-KR" altLang="en-US" sz="2200" dirty="0" err="1">
                <a:ea typeface="맑은 고딕"/>
              </a:rPr>
              <a:t>Insomina</a:t>
            </a:r>
            <a:r>
              <a:rPr lang="ko-KR" altLang="en-US" sz="2200" dirty="0">
                <a:ea typeface="맑은 고딕"/>
              </a:rPr>
              <a:t> and </a:t>
            </a:r>
            <a:r>
              <a:rPr lang="ko-KR" altLang="en-US" sz="2200" dirty="0" err="1">
                <a:ea typeface="맑은 고딕"/>
              </a:rPr>
              <a:t>MongoDB</a:t>
            </a:r>
            <a:r>
              <a:rPr lang="ko-KR" altLang="en-US" sz="2200" dirty="0">
                <a:ea typeface="맑은 고딕"/>
              </a:rPr>
              <a:t> </a:t>
            </a:r>
            <a:r>
              <a:rPr lang="ko-KR" altLang="en-US" sz="2200" dirty="0" err="1">
                <a:ea typeface="맑은 고딕"/>
              </a:rPr>
              <a:t>Compass</a:t>
            </a:r>
            <a:r>
              <a:rPr lang="ko-KR" altLang="en-US" sz="2200" dirty="0">
                <a:ea typeface="맑은 고딕"/>
              </a:rPr>
              <a:t> </a:t>
            </a:r>
            <a:r>
              <a:rPr lang="ko-KR" altLang="en-US" sz="2200" dirty="0" err="1">
                <a:ea typeface="맑은 고딕"/>
              </a:rPr>
              <a:t>to</a:t>
            </a:r>
            <a:r>
              <a:rPr lang="ko-KR" altLang="en-US" sz="2200" dirty="0">
                <a:ea typeface="맑은 고딕"/>
              </a:rPr>
              <a:t> </a:t>
            </a:r>
            <a:r>
              <a:rPr lang="ko-KR" altLang="en-US" sz="2200" dirty="0" err="1">
                <a:ea typeface="맑은 고딕"/>
              </a:rPr>
              <a:t>see</a:t>
            </a:r>
            <a:r>
              <a:rPr lang="ko-KR" altLang="en-US" sz="2200" dirty="0">
                <a:ea typeface="맑은 고딕"/>
              </a:rPr>
              <a:t> </a:t>
            </a:r>
            <a:r>
              <a:rPr lang="ko-KR" altLang="en-US" sz="2200" dirty="0" err="1">
                <a:ea typeface="맑은 고딕"/>
              </a:rPr>
              <a:t>how</a:t>
            </a:r>
            <a:r>
              <a:rPr lang="ko-KR" altLang="en-US" sz="2200" dirty="0">
                <a:ea typeface="맑은 고딕"/>
              </a:rPr>
              <a:t> </a:t>
            </a:r>
            <a:r>
              <a:rPr lang="ko-KR" altLang="en-US" sz="2200" dirty="0" err="1">
                <a:ea typeface="맑은 고딕"/>
              </a:rPr>
              <a:t>our</a:t>
            </a:r>
            <a:r>
              <a:rPr lang="ko-KR" altLang="en-US" sz="2200" dirty="0">
                <a:ea typeface="맑은 고딕"/>
              </a:rPr>
              <a:t> </a:t>
            </a:r>
            <a:r>
              <a:rPr lang="ko-KR" altLang="en-US" sz="2200" dirty="0" err="1">
                <a:ea typeface="맑은 고딕"/>
              </a:rPr>
              <a:t>backend</a:t>
            </a:r>
            <a:r>
              <a:rPr lang="ko-KR" altLang="en-US" sz="2200" dirty="0">
                <a:ea typeface="맑은 고딕"/>
              </a:rPr>
              <a:t> </a:t>
            </a:r>
            <a:r>
              <a:rPr lang="ko-KR" altLang="en-US" sz="2200" dirty="0" err="1">
                <a:ea typeface="맑은 고딕"/>
              </a:rPr>
              <a:t>works</a:t>
            </a:r>
            <a:r>
              <a:rPr lang="ko-KR" altLang="en-US" sz="2200" dirty="0">
                <a:ea typeface="맑은 고딕"/>
              </a:rPr>
              <a:t> </a:t>
            </a:r>
            <a:endParaRPr lang="ko-KR"/>
          </a:p>
          <a:p>
            <a:endParaRPr lang="ko-KR" altLang="en-US" sz="2200" dirty="0">
              <a:ea typeface="맑은 고딕"/>
            </a:endParaRPr>
          </a:p>
          <a:p>
            <a:r>
              <a:rPr lang="ko-KR" altLang="en-US" sz="2200" dirty="0" err="1">
                <a:ea typeface="맑은 고딕"/>
              </a:rPr>
              <a:t>Created</a:t>
            </a:r>
            <a:r>
              <a:rPr lang="ko-KR" altLang="en-US" sz="2200" dirty="0">
                <a:ea typeface="맑은 고딕"/>
              </a:rPr>
              <a:t> </a:t>
            </a:r>
            <a:r>
              <a:rPr lang="ko-KR" altLang="en-US" sz="2200" dirty="0" err="1">
                <a:ea typeface="맑은 고딕"/>
              </a:rPr>
              <a:t>seeds</a:t>
            </a:r>
            <a:r>
              <a:rPr lang="ko-KR" altLang="en-US" sz="2200" dirty="0">
                <a:ea typeface="맑은 고딕"/>
              </a:rPr>
              <a:t> </a:t>
            </a:r>
            <a:r>
              <a:rPr lang="ko-KR" altLang="en-US" sz="2200" dirty="0" err="1">
                <a:ea typeface="맑은 고딕"/>
              </a:rPr>
              <a:t>database</a:t>
            </a:r>
            <a:r>
              <a:rPr lang="ko-KR" altLang="en-US" sz="2200" dirty="0">
                <a:ea typeface="맑은 고딕"/>
              </a:rPr>
              <a:t> </a:t>
            </a:r>
            <a:r>
              <a:rPr lang="ko-KR" altLang="en-US" sz="2200" dirty="0" err="1">
                <a:ea typeface="맑은 고딕"/>
              </a:rPr>
              <a:t>where</a:t>
            </a:r>
            <a:r>
              <a:rPr lang="ko-KR" altLang="en-US" sz="2200" dirty="0">
                <a:ea typeface="맑은 고딕"/>
              </a:rPr>
              <a:t> </a:t>
            </a:r>
            <a:r>
              <a:rPr lang="ko-KR" altLang="en-US" sz="2200" dirty="0" err="1">
                <a:ea typeface="맑은 고딕"/>
              </a:rPr>
              <a:t>users</a:t>
            </a:r>
            <a:r>
              <a:rPr lang="ko-KR" altLang="en-US" sz="2200" dirty="0">
                <a:ea typeface="맑은 고딕"/>
              </a:rPr>
              <a:t>/</a:t>
            </a:r>
            <a:r>
              <a:rPr lang="ko-KR" altLang="en-US" sz="2200" dirty="0" err="1">
                <a:ea typeface="맑은 고딕"/>
              </a:rPr>
              <a:t>question</a:t>
            </a:r>
            <a:r>
              <a:rPr lang="ko-KR" altLang="en-US" sz="2200" dirty="0">
                <a:ea typeface="맑은 고딕"/>
              </a:rPr>
              <a:t> </a:t>
            </a:r>
            <a:r>
              <a:rPr lang="ko-KR" altLang="en-US" sz="2200" dirty="0" err="1">
                <a:ea typeface="맑은 고딕"/>
              </a:rPr>
              <a:t>info</a:t>
            </a:r>
            <a:r>
              <a:rPr lang="ko-KR" altLang="en-US" sz="2200" dirty="0">
                <a:ea typeface="맑은 고딕"/>
              </a:rPr>
              <a:t> </a:t>
            </a:r>
            <a:r>
              <a:rPr lang="ko-KR" altLang="en-US" sz="2200" dirty="0" err="1">
                <a:ea typeface="맑은 고딕"/>
              </a:rPr>
              <a:t>are</a:t>
            </a:r>
            <a:r>
              <a:rPr lang="ko-KR" altLang="en-US" sz="2200" dirty="0">
                <a:ea typeface="맑은 고딕"/>
              </a:rPr>
              <a:t> </a:t>
            </a:r>
            <a:r>
              <a:rPr lang="ko-KR" altLang="en-US" sz="2200" dirty="0" err="1">
                <a:ea typeface="맑은 고딕"/>
              </a:rPr>
              <a:t>saved</a:t>
            </a:r>
            <a:r>
              <a:rPr lang="ko-KR" altLang="en-US" sz="2200" dirty="0">
                <a:ea typeface="맑은 고딕"/>
              </a:rPr>
              <a:t> </a:t>
            </a:r>
          </a:p>
          <a:p>
            <a:endParaRPr lang="ko-KR" altLang="en-US" sz="2200" dirty="0">
              <a:ea typeface="맑은 고딕"/>
            </a:endParaRPr>
          </a:p>
          <a:p>
            <a:r>
              <a:rPr lang="ko-KR" altLang="en-US" sz="2200" dirty="0" err="1">
                <a:ea typeface="맑은 고딕"/>
              </a:rPr>
              <a:t>Initially</a:t>
            </a:r>
            <a:r>
              <a:rPr lang="ko-KR" altLang="en-US" sz="2200" dirty="0">
                <a:ea typeface="맑은 고딕"/>
              </a:rPr>
              <a:t>, </a:t>
            </a:r>
            <a:r>
              <a:rPr lang="ko-KR" altLang="en-US" sz="2200" dirty="0" err="1">
                <a:ea typeface="맑은 고딕"/>
              </a:rPr>
              <a:t>put</a:t>
            </a:r>
            <a:r>
              <a:rPr lang="ko-KR" altLang="en-US" sz="2200" dirty="0">
                <a:ea typeface="맑은 고딕"/>
              </a:rPr>
              <a:t> </a:t>
            </a:r>
            <a:r>
              <a:rPr lang="ko-KR" altLang="en-US" sz="2200" dirty="0" err="1">
                <a:ea typeface="맑은 고딕"/>
              </a:rPr>
              <a:t>external</a:t>
            </a:r>
            <a:r>
              <a:rPr lang="ko-KR" altLang="en-US" sz="2200" dirty="0">
                <a:ea typeface="맑은 고딕"/>
              </a:rPr>
              <a:t> </a:t>
            </a:r>
            <a:r>
              <a:rPr lang="ko-KR" altLang="en-US" sz="2200" dirty="0" err="1">
                <a:ea typeface="맑은 고딕"/>
              </a:rPr>
              <a:t>api</a:t>
            </a:r>
            <a:r>
              <a:rPr lang="ko-KR" altLang="en-US" sz="2200" dirty="0">
                <a:ea typeface="맑은 고딕"/>
              </a:rPr>
              <a:t> </a:t>
            </a:r>
            <a:r>
              <a:rPr lang="ko-KR" altLang="en-US" sz="2200" dirty="0" err="1">
                <a:ea typeface="맑은 고딕"/>
              </a:rPr>
              <a:t>data</a:t>
            </a:r>
            <a:r>
              <a:rPr lang="ko-KR" altLang="en-US" sz="2200" dirty="0">
                <a:ea typeface="맑은 고딕"/>
              </a:rPr>
              <a:t> (</a:t>
            </a:r>
            <a:r>
              <a:rPr lang="ko-KR" altLang="en-US" sz="2200" dirty="0" err="1">
                <a:ea typeface="맑은 고딕"/>
              </a:rPr>
              <a:t>e.g</a:t>
            </a:r>
            <a:r>
              <a:rPr lang="ko-KR" altLang="en-US" sz="2200" dirty="0">
                <a:ea typeface="맑은 고딕"/>
              </a:rPr>
              <a:t>. </a:t>
            </a:r>
            <a:r>
              <a:rPr lang="ko-KR" altLang="en-US" sz="2200" dirty="0" err="1">
                <a:ea typeface="맑은 고딕"/>
              </a:rPr>
              <a:t>planet</a:t>
            </a:r>
            <a:r>
              <a:rPr lang="ko-KR" altLang="en-US" sz="2200" dirty="0">
                <a:ea typeface="맑은 고딕"/>
              </a:rPr>
              <a:t> </a:t>
            </a:r>
            <a:r>
              <a:rPr lang="ko-KR" altLang="en-US" sz="2200" dirty="0" err="1">
                <a:ea typeface="맑은 고딕"/>
              </a:rPr>
              <a:t>information</a:t>
            </a:r>
            <a:r>
              <a:rPr lang="ko-KR" altLang="en-US" sz="2200" dirty="0">
                <a:ea typeface="맑은 고딕"/>
              </a:rPr>
              <a:t>) </a:t>
            </a:r>
            <a:r>
              <a:rPr lang="ko-KR" altLang="en-US" sz="2200" dirty="0" err="1">
                <a:ea typeface="맑은 고딕"/>
              </a:rPr>
              <a:t>in</a:t>
            </a:r>
            <a:r>
              <a:rPr lang="ko-KR" altLang="en-US" sz="2200" dirty="0">
                <a:ea typeface="맑은 고딕"/>
              </a:rPr>
              <a:t> DB </a:t>
            </a:r>
            <a:r>
              <a:rPr lang="ko-KR" altLang="en-US" sz="2200" dirty="0" err="1">
                <a:ea typeface="맑은 고딕"/>
              </a:rPr>
              <a:t>but</a:t>
            </a:r>
            <a:r>
              <a:rPr lang="ko-KR" altLang="en-US" sz="2200" dirty="0">
                <a:ea typeface="맑은 고딕"/>
              </a:rPr>
              <a:t> </a:t>
            </a:r>
            <a:r>
              <a:rPr lang="ko-KR" altLang="en-US" sz="2200" dirty="0" err="1">
                <a:ea typeface="맑은 고딕"/>
              </a:rPr>
              <a:t>instead</a:t>
            </a:r>
            <a:r>
              <a:rPr lang="ko-KR" altLang="en-US" sz="2200" dirty="0">
                <a:ea typeface="맑은 고딕"/>
              </a:rPr>
              <a:t> </a:t>
            </a:r>
            <a:r>
              <a:rPr lang="ko-KR" altLang="en-US" sz="2200" dirty="0" err="1">
                <a:ea typeface="맑은 고딕"/>
              </a:rPr>
              <a:t>made</a:t>
            </a:r>
            <a:r>
              <a:rPr lang="ko-KR" altLang="en-US" sz="2200" dirty="0">
                <a:ea typeface="맑은 고딕"/>
              </a:rPr>
              <a:t> JS </a:t>
            </a:r>
            <a:r>
              <a:rPr lang="ko-KR" altLang="en-US" sz="2200" dirty="0" err="1">
                <a:ea typeface="맑은 고딕"/>
              </a:rPr>
              <a:t>files</a:t>
            </a:r>
            <a:r>
              <a:rPr lang="ko-KR" altLang="en-US" sz="2200" dirty="0">
                <a:ea typeface="맑은 고딕"/>
              </a:rPr>
              <a:t> </a:t>
            </a:r>
            <a:r>
              <a:rPr lang="ko-KR" altLang="en-US" sz="2200" dirty="0" err="1">
                <a:ea typeface="맑은 고딕"/>
              </a:rPr>
              <a:t>where</a:t>
            </a:r>
            <a:r>
              <a:rPr lang="ko-KR" altLang="en-US" sz="2200" dirty="0">
                <a:ea typeface="맑은 고딕"/>
              </a:rPr>
              <a:t> </a:t>
            </a:r>
            <a:r>
              <a:rPr lang="ko-KR" altLang="en-US" sz="2200" dirty="0" err="1">
                <a:ea typeface="맑은 고딕"/>
              </a:rPr>
              <a:t>external</a:t>
            </a:r>
            <a:r>
              <a:rPr lang="ko-KR" altLang="en-US" sz="2200" dirty="0">
                <a:ea typeface="맑은 고딕"/>
              </a:rPr>
              <a:t> </a:t>
            </a:r>
            <a:r>
              <a:rPr lang="ko-KR" altLang="en-US" sz="2200" dirty="0" err="1">
                <a:ea typeface="맑은 고딕"/>
              </a:rPr>
              <a:t>APIs</a:t>
            </a:r>
            <a:r>
              <a:rPr lang="ko-KR" altLang="en-US" sz="2200" dirty="0">
                <a:ea typeface="맑은 고딕"/>
              </a:rPr>
              <a:t> and </a:t>
            </a:r>
            <a:r>
              <a:rPr lang="ko-KR" altLang="en-US" sz="2200" dirty="0" err="1">
                <a:ea typeface="맑은 고딕"/>
              </a:rPr>
              <a:t>local</a:t>
            </a:r>
            <a:r>
              <a:rPr lang="ko-KR" altLang="en-US" sz="2200" dirty="0">
                <a:ea typeface="맑은 고딕"/>
              </a:rPr>
              <a:t> </a:t>
            </a:r>
            <a:r>
              <a:rPr lang="ko-KR" altLang="en-US" sz="2200" dirty="0" err="1">
                <a:ea typeface="맑은 고딕"/>
              </a:rPr>
              <a:t>APIs</a:t>
            </a:r>
            <a:r>
              <a:rPr lang="ko-KR" altLang="en-US" sz="2200" dirty="0">
                <a:ea typeface="맑은 고딕"/>
              </a:rPr>
              <a:t> (</a:t>
            </a:r>
            <a:r>
              <a:rPr lang="ko-KR" altLang="en-US" sz="2200" dirty="0" err="1">
                <a:ea typeface="맑은 고딕"/>
              </a:rPr>
              <a:t>e.g</a:t>
            </a:r>
            <a:r>
              <a:rPr lang="ko-KR" altLang="en-US" sz="2200" dirty="0">
                <a:ea typeface="맑은 고딕"/>
              </a:rPr>
              <a:t>. </a:t>
            </a:r>
            <a:r>
              <a:rPr lang="ko-KR" altLang="en-US" sz="2200" dirty="0" err="1">
                <a:ea typeface="맑은 고딕"/>
              </a:rPr>
              <a:t>Question</a:t>
            </a:r>
            <a:r>
              <a:rPr lang="ko-KR" altLang="en-US" sz="2200" dirty="0">
                <a:ea typeface="맑은 고딕"/>
              </a:rPr>
              <a:t> </a:t>
            </a:r>
            <a:r>
              <a:rPr lang="ko-KR" altLang="en-US" sz="2200" dirty="0" err="1">
                <a:ea typeface="맑은 고딕"/>
              </a:rPr>
              <a:t>formats</a:t>
            </a:r>
            <a:r>
              <a:rPr lang="ko-KR" altLang="en-US" sz="2200" dirty="0">
                <a:ea typeface="맑은 고딕"/>
              </a:rPr>
              <a:t> </a:t>
            </a:r>
            <a:r>
              <a:rPr lang="ko-KR" altLang="en-US" sz="2200" dirty="0" err="1">
                <a:ea typeface="맑은 고딕"/>
              </a:rPr>
              <a:t>for</a:t>
            </a:r>
            <a:r>
              <a:rPr lang="ko-KR" altLang="en-US" sz="2200" dirty="0">
                <a:ea typeface="맑은 고딕"/>
              </a:rPr>
              <a:t> </a:t>
            </a:r>
            <a:r>
              <a:rPr lang="ko-KR" altLang="en-US" sz="2200" dirty="0" err="1">
                <a:ea typeface="맑은 고딕"/>
              </a:rPr>
              <a:t>quizzes</a:t>
            </a:r>
            <a:r>
              <a:rPr lang="ko-KR" altLang="en-US" sz="2200" dirty="0">
                <a:ea typeface="맑은 고딕"/>
              </a:rPr>
              <a:t>) </a:t>
            </a:r>
            <a:r>
              <a:rPr lang="ko-KR" altLang="en-US" sz="2200" dirty="0" err="1">
                <a:ea typeface="맑은 고딕"/>
              </a:rPr>
              <a:t>interact</a:t>
            </a:r>
            <a:r>
              <a:rPr lang="ko-KR" altLang="en-US" sz="2200" dirty="0">
                <a:ea typeface="맑은 고딕"/>
              </a:rPr>
              <a:t>. </a:t>
            </a:r>
          </a:p>
          <a:p>
            <a:endParaRPr lang="ko-KR" altLang="en-US" sz="2200" dirty="0">
              <a:ea typeface="맑은 고딕"/>
            </a:endParaRPr>
          </a:p>
          <a:p>
            <a:endParaRPr lang="ko-KR" altLang="en-US" sz="2200" dirty="0">
              <a:ea typeface="맑은 고딕"/>
            </a:endParaRPr>
          </a:p>
          <a:p>
            <a:endParaRPr lang="ko-KR" altLang="en-US" sz="2200" dirty="0">
              <a:ea typeface="맑은 고딕"/>
            </a:endParaRPr>
          </a:p>
          <a:p>
            <a:endParaRPr lang="ko-KR" altLang="en-US" sz="2200" dirty="0">
              <a:ea typeface="맑은 고딕"/>
            </a:endParaRPr>
          </a:p>
          <a:p>
            <a:endParaRPr lang="ko-KR" altLang="en-US" sz="2200" dirty="0">
              <a:ea typeface="맑은 고딕"/>
            </a:endParaRPr>
          </a:p>
          <a:p>
            <a:endParaRPr lang="ko-KR" altLang="en-US" sz="2200" dirty="0">
              <a:ea typeface="맑은 고딕"/>
            </a:endParaRPr>
          </a:p>
          <a:p>
            <a:endParaRPr lang="ko-KR" altLang="en-US" sz="2200" dirty="0">
              <a:ea typeface="맑은 고딕"/>
            </a:endParaRPr>
          </a:p>
          <a:p>
            <a:endParaRPr lang="ko-KR" altLang="en-US" sz="2200">
              <a:ea typeface="맑은 고딕"/>
            </a:endParaRPr>
          </a:p>
        </p:txBody>
      </p:sp>
      <p:pic>
        <p:nvPicPr>
          <p:cNvPr id="4" name="그림 6">
            <a:extLst>
              <a:ext uri="{FF2B5EF4-FFF2-40B4-BE49-F238E27FC236}">
                <a16:creationId xmlns:a16="http://schemas.microsoft.com/office/drawing/2014/main" id="{0ABFD275-EF03-54D8-AAC3-45FB359CB827}"/>
              </a:ext>
            </a:extLst>
          </p:cNvPr>
          <p:cNvPicPr>
            <a:picLocks noChangeAspect="1"/>
          </p:cNvPicPr>
          <p:nvPr/>
        </p:nvPicPr>
        <p:blipFill>
          <a:blip r:embed="rId2"/>
          <a:stretch>
            <a:fillRect/>
          </a:stretch>
        </p:blipFill>
        <p:spPr>
          <a:xfrm>
            <a:off x="8854252" y="4223859"/>
            <a:ext cx="3241792" cy="2502503"/>
          </a:xfrm>
          <a:prstGeom prst="rect">
            <a:avLst/>
          </a:prstGeom>
        </p:spPr>
      </p:pic>
    </p:spTree>
    <p:extLst>
      <p:ext uri="{BB962C8B-B14F-4D97-AF65-F5344CB8AC3E}">
        <p14:creationId xmlns:p14="http://schemas.microsoft.com/office/powerpoint/2010/main" val="35095862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30AF4264-C668-259F-5D32-1E827224EF93}"/>
              </a:ext>
            </a:extLst>
          </p:cNvPr>
          <p:cNvSpPr>
            <a:spLocks noGrp="1"/>
          </p:cNvSpPr>
          <p:nvPr>
            <p:ph type="title"/>
          </p:nvPr>
        </p:nvSpPr>
        <p:spPr>
          <a:xfrm>
            <a:off x="838200" y="365125"/>
            <a:ext cx="10515600" cy="1325563"/>
          </a:xfrm>
        </p:spPr>
        <p:txBody>
          <a:bodyPr>
            <a:normAutofit/>
          </a:bodyPr>
          <a:lstStyle/>
          <a:p>
            <a:r>
              <a:rPr lang="ko-KR" altLang="en-US" sz="5400">
                <a:ea typeface="맑은 고딕"/>
              </a:rPr>
              <a:t>Reflections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내용 개체 틀 2">
            <a:extLst>
              <a:ext uri="{FF2B5EF4-FFF2-40B4-BE49-F238E27FC236}">
                <a16:creationId xmlns:a16="http://schemas.microsoft.com/office/drawing/2014/main" id="{140122B8-BB56-A791-17BC-F8C1002D5A3F}"/>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ko-KR" altLang="en-US" sz="2200" err="1">
                <a:ea typeface="맑은 고딕"/>
              </a:rPr>
              <a:t>Description</a:t>
            </a:r>
            <a:r>
              <a:rPr lang="ko-KR" altLang="en-US" sz="2200">
                <a:ea typeface="맑은 고딕"/>
              </a:rPr>
              <a:t> </a:t>
            </a:r>
            <a:r>
              <a:rPr lang="ko-KR" altLang="en-US" sz="2200" err="1">
                <a:ea typeface="맑은 고딕"/>
              </a:rPr>
              <a:t>object</a:t>
            </a:r>
            <a:r>
              <a:rPr lang="ko-KR" altLang="en-US" sz="2200">
                <a:ea typeface="맑은 고딕"/>
              </a:rPr>
              <a:t> </a:t>
            </a:r>
            <a:r>
              <a:rPr lang="ko-KR" altLang="en-US" sz="2200" err="1">
                <a:ea typeface="맑은 고딕"/>
              </a:rPr>
              <a:t>manually</a:t>
            </a:r>
            <a:r>
              <a:rPr lang="ko-KR" altLang="en-US" sz="2200">
                <a:ea typeface="맑은 고딕"/>
              </a:rPr>
              <a:t> </a:t>
            </a:r>
            <a:r>
              <a:rPr lang="ko-KR" altLang="en-US" sz="2200" err="1">
                <a:ea typeface="맑은 고딕"/>
              </a:rPr>
              <a:t>hard-coded</a:t>
            </a:r>
            <a:r>
              <a:rPr lang="ko-KR" altLang="en-US" sz="2200">
                <a:ea typeface="맑은 고딕"/>
              </a:rPr>
              <a:t> </a:t>
            </a:r>
            <a:r>
              <a:rPr lang="ko-KR" altLang="en-US" sz="2200" err="1">
                <a:ea typeface="맑은 고딕"/>
              </a:rPr>
              <a:t>in</a:t>
            </a:r>
            <a:r>
              <a:rPr lang="ko-KR" altLang="en-US" sz="2200">
                <a:ea typeface="맑은 고딕"/>
              </a:rPr>
              <a:t> </a:t>
            </a:r>
            <a:r>
              <a:rPr lang="ko-KR" altLang="en-US" sz="2200" err="1">
                <a:ea typeface="맑은 고딕"/>
              </a:rPr>
              <a:t>order</a:t>
            </a:r>
            <a:r>
              <a:rPr lang="ko-KR" altLang="en-US" sz="2200">
                <a:ea typeface="맑은 고딕"/>
              </a:rPr>
              <a:t> </a:t>
            </a:r>
            <a:r>
              <a:rPr lang="ko-KR" altLang="en-US" sz="2200" err="1">
                <a:ea typeface="맑은 고딕"/>
              </a:rPr>
              <a:t>to</a:t>
            </a:r>
            <a:r>
              <a:rPr lang="ko-KR" altLang="en-US" sz="2200">
                <a:ea typeface="맑은 고딕"/>
              </a:rPr>
              <a:t> </a:t>
            </a:r>
            <a:r>
              <a:rPr lang="ko-KR" altLang="en-US" sz="2200" err="1">
                <a:ea typeface="맑은 고딕"/>
              </a:rPr>
              <a:t>meet</a:t>
            </a:r>
            <a:r>
              <a:rPr lang="ko-KR" altLang="en-US" sz="2200">
                <a:ea typeface="맑은 고딕"/>
              </a:rPr>
              <a:t> </a:t>
            </a:r>
            <a:r>
              <a:rPr lang="ko-KR" altLang="en-US" sz="2200" err="1">
                <a:ea typeface="맑은 고딕"/>
              </a:rPr>
              <a:t>time-constraint</a:t>
            </a:r>
            <a:r>
              <a:rPr lang="ko-KR" altLang="en-US" sz="2200">
                <a:ea typeface="맑은 고딕"/>
              </a:rPr>
              <a:t> - </a:t>
            </a:r>
            <a:r>
              <a:rPr lang="ko-KR" altLang="en-US" sz="2200" err="1">
                <a:ea typeface="맑은 고딕"/>
              </a:rPr>
              <a:t>but</a:t>
            </a:r>
            <a:r>
              <a:rPr lang="ko-KR" altLang="en-US" sz="2200">
                <a:ea typeface="맑은 고딕"/>
              </a:rPr>
              <a:t> </a:t>
            </a:r>
            <a:r>
              <a:rPr lang="ko-KR" altLang="en-US" sz="2200" err="1">
                <a:ea typeface="맑은 고딕"/>
              </a:rPr>
              <a:t>database</a:t>
            </a:r>
            <a:r>
              <a:rPr lang="ko-KR" altLang="en-US" sz="2200">
                <a:ea typeface="맑은 고딕"/>
              </a:rPr>
              <a:t> </a:t>
            </a:r>
            <a:r>
              <a:rPr lang="ko-KR" altLang="en-US" sz="2200" err="1">
                <a:ea typeface="맑은 고딕"/>
              </a:rPr>
              <a:t>became</a:t>
            </a:r>
            <a:r>
              <a:rPr lang="ko-KR" altLang="en-US" sz="2200">
                <a:ea typeface="맑은 고딕"/>
              </a:rPr>
              <a:t> </a:t>
            </a:r>
            <a:r>
              <a:rPr lang="ko-KR" altLang="en-US" sz="2200" err="1">
                <a:ea typeface="맑은 고딕"/>
              </a:rPr>
              <a:t>dynamic</a:t>
            </a:r>
            <a:r>
              <a:rPr lang="ko-KR" altLang="en-US" sz="2200">
                <a:ea typeface="맑은 고딕"/>
              </a:rPr>
              <a:t> </a:t>
            </a:r>
          </a:p>
          <a:p>
            <a:r>
              <a:rPr lang="ko-KR" altLang="en-US" sz="2200" err="1">
                <a:ea typeface="맑은 고딕"/>
              </a:rPr>
              <a:t>Add</a:t>
            </a:r>
            <a:r>
              <a:rPr lang="ko-KR" altLang="en-US" sz="2200">
                <a:ea typeface="맑은 고딕"/>
              </a:rPr>
              <a:t> </a:t>
            </a:r>
            <a:r>
              <a:rPr lang="ko-KR" altLang="en-US" sz="2200" err="1">
                <a:ea typeface="맑은 고딕"/>
              </a:rPr>
              <a:t>math</a:t>
            </a:r>
            <a:r>
              <a:rPr lang="ko-KR" altLang="en-US" sz="2200">
                <a:ea typeface="맑은 고딕"/>
              </a:rPr>
              <a:t> </a:t>
            </a:r>
            <a:r>
              <a:rPr lang="ko-KR" altLang="en-US" sz="2200" err="1">
                <a:ea typeface="맑은 고딕"/>
              </a:rPr>
              <a:t>render</a:t>
            </a:r>
            <a:r>
              <a:rPr lang="ko-KR" altLang="en-US" sz="2200">
                <a:ea typeface="맑은 고딕"/>
              </a:rPr>
              <a:t> </a:t>
            </a:r>
            <a:r>
              <a:rPr lang="ko-KR" altLang="en-US" sz="2200" err="1">
                <a:ea typeface="맑은 고딕"/>
              </a:rPr>
              <a:t>to</a:t>
            </a:r>
            <a:r>
              <a:rPr lang="ko-KR" altLang="en-US" sz="2200">
                <a:ea typeface="맑은 고딕"/>
              </a:rPr>
              <a:t> </a:t>
            </a:r>
            <a:r>
              <a:rPr lang="ko-KR" altLang="en-US" sz="2200" err="1">
                <a:ea typeface="맑은 고딕"/>
              </a:rPr>
              <a:t>quiz</a:t>
            </a:r>
            <a:r>
              <a:rPr lang="ko-KR" altLang="en-US" sz="2200">
                <a:ea typeface="맑은 고딕"/>
              </a:rPr>
              <a:t> </a:t>
            </a:r>
            <a:r>
              <a:rPr lang="ko-KR" altLang="en-US" sz="2200" err="1">
                <a:ea typeface="맑은 고딕"/>
              </a:rPr>
              <a:t>answers</a:t>
            </a:r>
            <a:r>
              <a:rPr lang="ko-KR" altLang="en-US" sz="2200">
                <a:ea typeface="맑은 고딕"/>
              </a:rPr>
              <a:t> </a:t>
            </a:r>
            <a:r>
              <a:rPr lang="ko-KR" altLang="en-US" sz="2200" err="1">
                <a:ea typeface="맑은 고딕"/>
              </a:rPr>
              <a:t>to</a:t>
            </a:r>
            <a:r>
              <a:rPr lang="ko-KR" altLang="en-US" sz="2200">
                <a:ea typeface="맑은 고딕"/>
              </a:rPr>
              <a:t> </a:t>
            </a:r>
            <a:r>
              <a:rPr lang="ko-KR" altLang="en-US" sz="2200" err="1">
                <a:ea typeface="맑은 고딕"/>
              </a:rPr>
              <a:t>populate</a:t>
            </a:r>
            <a:r>
              <a:rPr lang="ko-KR" altLang="en-US" sz="2200">
                <a:ea typeface="맑은 고딕"/>
              </a:rPr>
              <a:t> </a:t>
            </a:r>
            <a:r>
              <a:rPr lang="ko-KR" altLang="en-US" sz="2200" err="1">
                <a:ea typeface="맑은 고딕"/>
              </a:rPr>
              <a:t>a</a:t>
            </a:r>
            <a:r>
              <a:rPr lang="ko-KR" altLang="en-US" sz="2200">
                <a:ea typeface="맑은 고딕"/>
              </a:rPr>
              <a:t> </a:t>
            </a:r>
            <a:r>
              <a:rPr lang="ko-KR" altLang="en-US" sz="2200" err="1">
                <a:ea typeface="맑은 고딕"/>
              </a:rPr>
              <a:t>randomised</a:t>
            </a:r>
            <a:r>
              <a:rPr lang="ko-KR" altLang="en-US" sz="2200">
                <a:ea typeface="맑은 고딕"/>
              </a:rPr>
              <a:t> </a:t>
            </a:r>
            <a:r>
              <a:rPr lang="ko-KR" altLang="en-US" sz="2200" err="1">
                <a:ea typeface="맑은 고딕"/>
              </a:rPr>
              <a:t>list</a:t>
            </a:r>
            <a:r>
              <a:rPr lang="ko-KR" altLang="en-US" sz="2200">
                <a:ea typeface="맑은 고딕"/>
              </a:rPr>
              <a:t> of </a:t>
            </a:r>
            <a:r>
              <a:rPr lang="ko-KR" altLang="en-US" sz="2200" err="1">
                <a:ea typeface="맑은 고딕"/>
              </a:rPr>
              <a:t>wrong</a:t>
            </a:r>
            <a:r>
              <a:rPr lang="ko-KR" altLang="en-US" sz="2200">
                <a:ea typeface="맑은 고딕"/>
              </a:rPr>
              <a:t> </a:t>
            </a:r>
            <a:r>
              <a:rPr lang="ko-KR" altLang="en-US" sz="2200" err="1">
                <a:ea typeface="맑은 고딕"/>
              </a:rPr>
              <a:t>answers</a:t>
            </a:r>
            <a:r>
              <a:rPr lang="ko-KR" altLang="en-US" sz="2200">
                <a:ea typeface="맑은 고딕"/>
              </a:rPr>
              <a:t> </a:t>
            </a:r>
            <a:r>
              <a:rPr lang="ko-KR" altLang="en-US" sz="2200" err="1">
                <a:ea typeface="맑은 고딕"/>
              </a:rPr>
              <a:t>from</a:t>
            </a:r>
            <a:r>
              <a:rPr lang="ko-KR" altLang="en-US" sz="2200">
                <a:ea typeface="맑은 고딕"/>
              </a:rPr>
              <a:t> </a:t>
            </a:r>
            <a:r>
              <a:rPr lang="ko-KR" altLang="en-US" sz="2200" err="1">
                <a:ea typeface="맑은 고딕"/>
              </a:rPr>
              <a:t>the</a:t>
            </a:r>
            <a:r>
              <a:rPr lang="ko-KR" altLang="en-US" sz="2200">
                <a:ea typeface="맑은 고딕"/>
              </a:rPr>
              <a:t> API.</a:t>
            </a:r>
          </a:p>
          <a:p>
            <a:r>
              <a:rPr lang="ko-KR" altLang="en-US" sz="2200" err="1">
                <a:ea typeface="맑은 고딕"/>
              </a:rPr>
              <a:t>In</a:t>
            </a:r>
            <a:r>
              <a:rPr lang="ko-KR" altLang="en-US" sz="2200">
                <a:ea typeface="맑은 고딕"/>
              </a:rPr>
              <a:t> </a:t>
            </a:r>
            <a:r>
              <a:rPr lang="ko-KR" altLang="en-US" sz="2200" err="1">
                <a:ea typeface="맑은 고딕"/>
              </a:rPr>
              <a:t>initial</a:t>
            </a:r>
            <a:r>
              <a:rPr lang="ko-KR" altLang="en-US" sz="2200">
                <a:ea typeface="맑은 고딕"/>
              </a:rPr>
              <a:t> </a:t>
            </a:r>
            <a:r>
              <a:rPr lang="ko-KR" altLang="en-US" sz="2200" err="1">
                <a:ea typeface="맑은 고딕"/>
              </a:rPr>
              <a:t>stages</a:t>
            </a:r>
            <a:r>
              <a:rPr lang="ko-KR" altLang="en-US" sz="2200">
                <a:ea typeface="맑은 고딕"/>
              </a:rPr>
              <a:t> </a:t>
            </a:r>
            <a:r>
              <a:rPr lang="ko-KR" altLang="en-US" sz="2200" err="1">
                <a:ea typeface="맑은 고딕"/>
              </a:rPr>
              <a:t>a</a:t>
            </a:r>
            <a:r>
              <a:rPr lang="ko-KR" altLang="en-US" sz="2200">
                <a:ea typeface="맑은 고딕"/>
              </a:rPr>
              <a:t> </a:t>
            </a:r>
            <a:r>
              <a:rPr lang="ko-KR" altLang="en-US" sz="2200" err="1">
                <a:ea typeface="맑은 고딕"/>
              </a:rPr>
              <a:t>variety</a:t>
            </a:r>
            <a:r>
              <a:rPr lang="ko-KR" altLang="en-US" sz="2200">
                <a:ea typeface="맑은 고딕"/>
              </a:rPr>
              <a:t> of </a:t>
            </a:r>
            <a:r>
              <a:rPr lang="ko-KR" altLang="en-US" sz="2200" err="1">
                <a:ea typeface="맑은 고딕"/>
              </a:rPr>
              <a:t>techniques</a:t>
            </a:r>
            <a:r>
              <a:rPr lang="ko-KR" altLang="en-US" sz="2200">
                <a:ea typeface="맑은 고딕"/>
              </a:rPr>
              <a:t> </a:t>
            </a:r>
            <a:r>
              <a:rPr lang="ko-KR" altLang="en-US" sz="2200" err="1">
                <a:ea typeface="맑은 고딕"/>
              </a:rPr>
              <a:t>were</a:t>
            </a:r>
            <a:r>
              <a:rPr lang="ko-KR" altLang="en-US" sz="2200">
                <a:ea typeface="맑은 고딕"/>
              </a:rPr>
              <a:t> </a:t>
            </a:r>
            <a:r>
              <a:rPr lang="ko-KR" altLang="en-US" sz="2200" err="1">
                <a:ea typeface="맑은 고딕"/>
              </a:rPr>
              <a:t>tried</a:t>
            </a:r>
            <a:r>
              <a:rPr lang="ko-KR" altLang="en-US" sz="2200">
                <a:ea typeface="맑은 고딕"/>
              </a:rPr>
              <a:t> and </a:t>
            </a:r>
            <a:r>
              <a:rPr lang="ko-KR" altLang="en-US" sz="2200" err="1">
                <a:ea typeface="맑은 고딕"/>
              </a:rPr>
              <a:t>some</a:t>
            </a:r>
            <a:r>
              <a:rPr lang="ko-KR" altLang="en-US" sz="2200">
                <a:ea typeface="맑은 고딕"/>
              </a:rPr>
              <a:t> </a:t>
            </a:r>
            <a:r>
              <a:rPr lang="ko-KR" altLang="en-US" sz="2200" err="1">
                <a:ea typeface="맑은 고딕"/>
              </a:rPr>
              <a:t>worked</a:t>
            </a:r>
            <a:r>
              <a:rPr lang="ko-KR" altLang="en-US" sz="2200">
                <a:ea typeface="맑은 고딕"/>
              </a:rPr>
              <a:t> </a:t>
            </a:r>
            <a:r>
              <a:rPr lang="ko-KR" altLang="en-US" sz="2200" err="1">
                <a:ea typeface="맑은 고딕"/>
              </a:rPr>
              <a:t>better</a:t>
            </a:r>
            <a:r>
              <a:rPr lang="ko-KR" altLang="en-US" sz="2200">
                <a:ea typeface="맑은 고딕"/>
              </a:rPr>
              <a:t> </a:t>
            </a:r>
            <a:r>
              <a:rPr lang="ko-KR" altLang="en-US" sz="2200" err="1">
                <a:ea typeface="맑은 고딕"/>
              </a:rPr>
              <a:t>than</a:t>
            </a:r>
            <a:r>
              <a:rPr lang="ko-KR" altLang="en-US" sz="2200">
                <a:ea typeface="맑은 고딕"/>
              </a:rPr>
              <a:t> </a:t>
            </a:r>
            <a:r>
              <a:rPr lang="ko-KR" altLang="en-US" sz="2200" err="1">
                <a:ea typeface="맑은 고딕"/>
              </a:rPr>
              <a:t>others</a:t>
            </a:r>
            <a:r>
              <a:rPr lang="ko-KR" altLang="en-US" sz="2200">
                <a:ea typeface="맑은 고딕"/>
              </a:rPr>
              <a:t>, </a:t>
            </a:r>
            <a:r>
              <a:rPr lang="ko-KR" altLang="en-US" sz="2200" err="1">
                <a:ea typeface="맑은 고딕"/>
              </a:rPr>
              <a:t>going</a:t>
            </a:r>
            <a:r>
              <a:rPr lang="ko-KR" altLang="en-US" sz="2200">
                <a:ea typeface="맑은 고딕"/>
              </a:rPr>
              <a:t> </a:t>
            </a:r>
            <a:r>
              <a:rPr lang="ko-KR" altLang="en-US" sz="2200" err="1">
                <a:ea typeface="맑은 고딕"/>
              </a:rPr>
              <a:t>forward</a:t>
            </a:r>
            <a:r>
              <a:rPr lang="ko-KR" altLang="en-US" sz="2200">
                <a:ea typeface="맑은 고딕"/>
              </a:rPr>
              <a:t> </a:t>
            </a:r>
            <a:r>
              <a:rPr lang="ko-KR" altLang="en-US" sz="2200" err="1">
                <a:ea typeface="맑은 고딕"/>
              </a:rPr>
              <a:t>now</a:t>
            </a:r>
            <a:r>
              <a:rPr lang="ko-KR" altLang="en-US" sz="2200">
                <a:ea typeface="맑은 고딕"/>
              </a:rPr>
              <a:t> </a:t>
            </a:r>
            <a:r>
              <a:rPr lang="ko-KR" altLang="en-US" sz="2200" err="1">
                <a:ea typeface="맑은 고딕"/>
              </a:rPr>
              <a:t>have</a:t>
            </a:r>
            <a:r>
              <a:rPr lang="ko-KR" altLang="en-US" sz="2200">
                <a:ea typeface="맑은 고딕"/>
              </a:rPr>
              <a:t> </a:t>
            </a:r>
            <a:r>
              <a:rPr lang="ko-KR" altLang="en-US" sz="2200" err="1">
                <a:ea typeface="맑은 고딕"/>
              </a:rPr>
              <a:t>a</a:t>
            </a:r>
            <a:r>
              <a:rPr lang="ko-KR" altLang="en-US" sz="2200">
                <a:ea typeface="맑은 고딕"/>
              </a:rPr>
              <a:t> </a:t>
            </a:r>
            <a:r>
              <a:rPr lang="ko-KR" altLang="en-US" sz="2200" err="1">
                <a:ea typeface="맑은 고딕"/>
              </a:rPr>
              <a:t>better</a:t>
            </a:r>
            <a:r>
              <a:rPr lang="ko-KR" altLang="en-US" sz="2200">
                <a:ea typeface="맑은 고딕"/>
              </a:rPr>
              <a:t> </a:t>
            </a:r>
            <a:r>
              <a:rPr lang="ko-KR" altLang="en-US" sz="2200" err="1">
                <a:ea typeface="맑은 고딕"/>
              </a:rPr>
              <a:t>idea</a:t>
            </a:r>
            <a:r>
              <a:rPr lang="ko-KR" altLang="en-US" sz="2200">
                <a:ea typeface="맑은 고딕"/>
              </a:rPr>
              <a:t> of </a:t>
            </a:r>
            <a:r>
              <a:rPr lang="ko-KR" altLang="en-US" sz="2200" err="1">
                <a:ea typeface="맑은 고딕"/>
              </a:rPr>
              <a:t>what</a:t>
            </a:r>
            <a:r>
              <a:rPr lang="ko-KR" altLang="en-US" sz="2200">
                <a:ea typeface="맑은 고딕"/>
              </a:rPr>
              <a:t> </a:t>
            </a:r>
            <a:r>
              <a:rPr lang="ko-KR" altLang="en-US" sz="2200" err="1">
                <a:ea typeface="맑은 고딕"/>
              </a:rPr>
              <a:t>works</a:t>
            </a:r>
            <a:r>
              <a:rPr lang="ko-KR" altLang="en-US" sz="2200">
                <a:ea typeface="맑은 고딕"/>
              </a:rPr>
              <a:t> </a:t>
            </a:r>
            <a:r>
              <a:rPr lang="ko-KR" altLang="en-US" sz="2200" err="1">
                <a:ea typeface="맑은 고딕"/>
              </a:rPr>
              <a:t>where</a:t>
            </a:r>
            <a:r>
              <a:rPr lang="ko-KR" altLang="en-US" sz="2200">
                <a:ea typeface="맑은 고딕"/>
              </a:rPr>
              <a:t>.</a:t>
            </a:r>
          </a:p>
          <a:p>
            <a:endParaRPr lang="ko-KR" altLang="en-US" sz="2200">
              <a:ea typeface="+mn-lt"/>
              <a:cs typeface="+mn-lt"/>
            </a:endParaRPr>
          </a:p>
          <a:p>
            <a:pPr marL="0" indent="0">
              <a:buNone/>
            </a:pPr>
            <a:endParaRPr lang="ko-KR" sz="2200">
              <a:ea typeface="맑은 고딕"/>
            </a:endParaRPr>
          </a:p>
        </p:txBody>
      </p:sp>
    </p:spTree>
    <p:extLst>
      <p:ext uri="{BB962C8B-B14F-4D97-AF65-F5344CB8AC3E}">
        <p14:creationId xmlns:p14="http://schemas.microsoft.com/office/powerpoint/2010/main" val="4254366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A89764A-C89E-18B8-092F-6B49A97B7D8A}"/>
              </a:ext>
            </a:extLst>
          </p:cNvPr>
          <p:cNvSpPr>
            <a:spLocks noGrp="1"/>
          </p:cNvSpPr>
          <p:nvPr>
            <p:ph type="title"/>
          </p:nvPr>
        </p:nvSpPr>
        <p:spPr/>
        <p:txBody>
          <a:bodyPr/>
          <a:lstStyle/>
          <a:p>
            <a:r>
              <a:rPr lang="ko-KR" err="1">
                <a:ea typeface="+mj-lt"/>
                <a:cs typeface="+mj-lt"/>
              </a:rPr>
              <a:t>Team</a:t>
            </a:r>
            <a:r>
              <a:rPr lang="ko-KR">
                <a:ea typeface="+mj-lt"/>
                <a:cs typeface="+mj-lt"/>
              </a:rPr>
              <a:t> </a:t>
            </a:r>
            <a:r>
              <a:rPr lang="ko-KR" err="1">
                <a:ea typeface="+mj-lt"/>
                <a:cs typeface="+mj-lt"/>
              </a:rPr>
              <a:t>retrospective</a:t>
            </a:r>
            <a:r>
              <a:rPr lang="ko-KR">
                <a:ea typeface="+mj-lt"/>
                <a:cs typeface="+mj-lt"/>
              </a:rPr>
              <a:t> </a:t>
            </a:r>
            <a:endParaRPr lang="ko-KR"/>
          </a:p>
        </p:txBody>
      </p:sp>
      <p:sp>
        <p:nvSpPr>
          <p:cNvPr id="3" name="내용 개체 틀 2">
            <a:extLst>
              <a:ext uri="{FF2B5EF4-FFF2-40B4-BE49-F238E27FC236}">
                <a16:creationId xmlns:a16="http://schemas.microsoft.com/office/drawing/2014/main" id="{C3CFB391-B1A0-AB21-4FF3-BFD7C8470423}"/>
              </a:ext>
            </a:extLst>
          </p:cNvPr>
          <p:cNvSpPr>
            <a:spLocks noGrp="1"/>
          </p:cNvSpPr>
          <p:nvPr>
            <p:ph idx="1"/>
          </p:nvPr>
        </p:nvSpPr>
        <p:spPr/>
        <p:txBody>
          <a:bodyPr vert="horz" lIns="91440" tIns="45720" rIns="91440" bIns="45720" rtlCol="0" anchor="t">
            <a:normAutofit fontScale="62500" lnSpcReduction="20000"/>
          </a:bodyPr>
          <a:lstStyle/>
          <a:p>
            <a:endParaRPr lang="ko-KR" altLang="en-US">
              <a:ea typeface="맑은 고딕"/>
            </a:endParaRPr>
          </a:p>
          <a:p>
            <a:r>
              <a:rPr lang="ko-KR" altLang="en-US" err="1">
                <a:ea typeface="맑은 고딕"/>
              </a:rPr>
              <a:t>What</a:t>
            </a:r>
            <a:r>
              <a:rPr lang="ko-KR" altLang="en-US">
                <a:ea typeface="맑은 고딕"/>
              </a:rPr>
              <a:t> </a:t>
            </a:r>
            <a:r>
              <a:rPr lang="ko-KR" altLang="en-US" err="1">
                <a:ea typeface="맑은 고딕"/>
              </a:rPr>
              <a:t>we</a:t>
            </a:r>
            <a:r>
              <a:rPr lang="ko-KR" altLang="en-US">
                <a:ea typeface="맑은 고딕"/>
              </a:rPr>
              <a:t> </a:t>
            </a:r>
            <a:r>
              <a:rPr lang="ko-KR" altLang="en-US" err="1">
                <a:ea typeface="맑은 고딕"/>
              </a:rPr>
              <a:t>have</a:t>
            </a:r>
            <a:r>
              <a:rPr lang="ko-KR" altLang="en-US">
                <a:ea typeface="맑은 고딕"/>
              </a:rPr>
              <a:t> </a:t>
            </a:r>
            <a:r>
              <a:rPr lang="ko-KR" altLang="en-US" err="1">
                <a:ea typeface="맑은 고딕"/>
              </a:rPr>
              <a:t>learnt</a:t>
            </a:r>
            <a:r>
              <a:rPr lang="ko-KR" altLang="en-US">
                <a:ea typeface="맑은 고딕"/>
              </a:rPr>
              <a:t> </a:t>
            </a:r>
          </a:p>
          <a:p>
            <a:endParaRPr lang="ko-KR" altLang="en-US">
              <a:ea typeface="맑은 고딕"/>
            </a:endParaRPr>
          </a:p>
          <a:p>
            <a:r>
              <a:rPr lang="ko-KR" altLang="en-US" err="1">
                <a:ea typeface="맑은 고딕"/>
              </a:rPr>
              <a:t>If</a:t>
            </a:r>
            <a:r>
              <a:rPr lang="ko-KR" altLang="en-US">
                <a:ea typeface="맑은 고딕"/>
              </a:rPr>
              <a:t> </a:t>
            </a:r>
            <a:r>
              <a:rPr lang="ko-KR" altLang="en-US" err="1">
                <a:ea typeface="맑은 고딕"/>
              </a:rPr>
              <a:t>I</a:t>
            </a:r>
            <a:r>
              <a:rPr lang="ko-KR" altLang="en-US">
                <a:ea typeface="맑은 고딕"/>
              </a:rPr>
              <a:t> </a:t>
            </a:r>
            <a:r>
              <a:rPr lang="ko-KR" altLang="en-US" err="1">
                <a:ea typeface="맑은 고딕"/>
              </a:rPr>
              <a:t>knew</a:t>
            </a:r>
            <a:r>
              <a:rPr lang="ko-KR" altLang="en-US">
                <a:ea typeface="맑은 고딕"/>
              </a:rPr>
              <a:t> </a:t>
            </a:r>
            <a:r>
              <a:rPr lang="ko-KR" altLang="en-US" err="1">
                <a:ea typeface="맑은 고딕"/>
              </a:rPr>
              <a:t>then</a:t>
            </a:r>
            <a:r>
              <a:rPr lang="ko-KR" altLang="en-US">
                <a:ea typeface="맑은 고딕"/>
              </a:rPr>
              <a:t> </a:t>
            </a:r>
            <a:r>
              <a:rPr lang="ko-KR" altLang="en-US" err="1">
                <a:ea typeface="맑은 고딕"/>
              </a:rPr>
              <a:t>what</a:t>
            </a:r>
            <a:r>
              <a:rPr lang="ko-KR" altLang="en-US">
                <a:ea typeface="맑은 고딕"/>
              </a:rPr>
              <a:t> </a:t>
            </a:r>
            <a:r>
              <a:rPr lang="ko-KR" altLang="en-US" err="1">
                <a:ea typeface="맑은 고딕"/>
              </a:rPr>
              <a:t>I</a:t>
            </a:r>
            <a:r>
              <a:rPr lang="ko-KR" altLang="en-US">
                <a:ea typeface="맑은 고딕"/>
              </a:rPr>
              <a:t> </a:t>
            </a:r>
            <a:r>
              <a:rPr lang="ko-KR" altLang="en-US" err="1">
                <a:ea typeface="맑은 고딕"/>
              </a:rPr>
              <a:t>know</a:t>
            </a:r>
            <a:r>
              <a:rPr lang="ko-KR" altLang="en-US">
                <a:ea typeface="맑은 고딕"/>
              </a:rPr>
              <a:t> </a:t>
            </a:r>
            <a:r>
              <a:rPr lang="ko-KR" altLang="en-US" err="1">
                <a:ea typeface="맑은 고딕"/>
              </a:rPr>
              <a:t>now</a:t>
            </a:r>
            <a:r>
              <a:rPr lang="ko-KR" altLang="en-US">
                <a:ea typeface="맑은 고딕"/>
              </a:rPr>
              <a:t>...</a:t>
            </a:r>
          </a:p>
          <a:p>
            <a:r>
              <a:rPr lang="ko-KR" altLang="en-US" err="1">
                <a:ea typeface="맑은 고딕"/>
              </a:rPr>
              <a:t>Being</a:t>
            </a:r>
            <a:r>
              <a:rPr lang="ko-KR" altLang="en-US">
                <a:ea typeface="맑은 고딕"/>
              </a:rPr>
              <a:t> </a:t>
            </a:r>
            <a:r>
              <a:rPr lang="ko-KR" altLang="en-US" err="1">
                <a:ea typeface="맑은 고딕"/>
              </a:rPr>
              <a:t>adaptive</a:t>
            </a:r>
            <a:r>
              <a:rPr lang="ko-KR" altLang="en-US">
                <a:ea typeface="맑은 고딕"/>
              </a:rPr>
              <a:t> </a:t>
            </a:r>
            <a:r>
              <a:rPr lang="ko-KR" altLang="en-US" err="1">
                <a:ea typeface="맑은 고딕"/>
              </a:rPr>
              <a:t>to</a:t>
            </a:r>
            <a:r>
              <a:rPr lang="ko-KR" altLang="en-US">
                <a:ea typeface="맑은 고딕"/>
              </a:rPr>
              <a:t> </a:t>
            </a:r>
            <a:r>
              <a:rPr lang="ko-KR" altLang="en-US" err="1">
                <a:ea typeface="맑은 고딕"/>
              </a:rPr>
              <a:t>changes</a:t>
            </a:r>
            <a:r>
              <a:rPr lang="ko-KR" altLang="en-US">
                <a:ea typeface="맑은 고딕"/>
              </a:rPr>
              <a:t> and </a:t>
            </a:r>
            <a:r>
              <a:rPr lang="ko-KR" altLang="en-US" err="1">
                <a:ea typeface="맑은 고딕"/>
              </a:rPr>
              <a:t>keeping</a:t>
            </a:r>
            <a:r>
              <a:rPr lang="ko-KR" altLang="en-US">
                <a:ea typeface="맑은 고딕"/>
              </a:rPr>
              <a:t> </a:t>
            </a:r>
            <a:r>
              <a:rPr lang="ko-KR" altLang="en-US" err="1">
                <a:ea typeface="맑은 고딕"/>
              </a:rPr>
              <a:t>sight</a:t>
            </a:r>
            <a:r>
              <a:rPr lang="ko-KR" altLang="en-US">
                <a:ea typeface="맑은 고딕"/>
              </a:rPr>
              <a:t> of </a:t>
            </a:r>
            <a:r>
              <a:rPr lang="ko-KR" altLang="en-US" err="1">
                <a:ea typeface="맑은 고딕"/>
              </a:rPr>
              <a:t>the</a:t>
            </a:r>
            <a:r>
              <a:rPr lang="ko-KR" altLang="en-US">
                <a:ea typeface="맑은 고딕"/>
              </a:rPr>
              <a:t> </a:t>
            </a:r>
            <a:r>
              <a:rPr lang="ko-KR" altLang="en-US" err="1">
                <a:ea typeface="맑은 고딕"/>
              </a:rPr>
              <a:t>project</a:t>
            </a:r>
            <a:r>
              <a:rPr lang="ko-KR" altLang="en-US">
                <a:ea typeface="맑은 고딕"/>
              </a:rPr>
              <a:t> </a:t>
            </a:r>
            <a:r>
              <a:rPr lang="ko-KR" altLang="en-US" err="1">
                <a:ea typeface="맑은 고딕"/>
              </a:rPr>
              <a:t>scope</a:t>
            </a:r>
            <a:r>
              <a:rPr lang="ko-KR" altLang="en-US">
                <a:ea typeface="맑은 고딕"/>
              </a:rPr>
              <a:t> </a:t>
            </a:r>
            <a:r>
              <a:rPr lang="ko-KR" altLang="en-US" err="1">
                <a:ea typeface="맑은 고딕"/>
              </a:rPr>
              <a:t>based</a:t>
            </a:r>
            <a:r>
              <a:rPr lang="ko-KR" altLang="en-US">
                <a:ea typeface="맑은 고딕"/>
              </a:rPr>
              <a:t> </a:t>
            </a:r>
            <a:r>
              <a:rPr lang="ko-KR" altLang="en-US" err="1">
                <a:ea typeface="맑은 고딕"/>
              </a:rPr>
              <a:t>on</a:t>
            </a:r>
            <a:r>
              <a:rPr lang="ko-KR" altLang="en-US">
                <a:ea typeface="맑은 고딕"/>
              </a:rPr>
              <a:t> </a:t>
            </a:r>
            <a:r>
              <a:rPr lang="ko-KR" altLang="en-US" err="1">
                <a:ea typeface="맑은 고딕"/>
              </a:rPr>
              <a:t>constraints</a:t>
            </a:r>
            <a:r>
              <a:rPr lang="ko-KR" altLang="en-US">
                <a:ea typeface="맑은 고딕"/>
              </a:rPr>
              <a:t>.</a:t>
            </a:r>
          </a:p>
          <a:p>
            <a:endParaRPr lang="ko-KR" altLang="en-US">
              <a:ea typeface="맑은 고딕"/>
            </a:endParaRPr>
          </a:p>
          <a:p>
            <a:r>
              <a:rPr lang="ko-KR" altLang="en-US" err="1">
                <a:ea typeface="맑은 고딕"/>
              </a:rPr>
              <a:t>If</a:t>
            </a:r>
            <a:r>
              <a:rPr lang="ko-KR" altLang="en-US">
                <a:ea typeface="맑은 고딕"/>
              </a:rPr>
              <a:t> </a:t>
            </a:r>
            <a:r>
              <a:rPr lang="ko-KR" altLang="en-US" err="1">
                <a:ea typeface="맑은 고딕"/>
              </a:rPr>
              <a:t>we</a:t>
            </a:r>
            <a:r>
              <a:rPr lang="ko-KR" altLang="en-US">
                <a:ea typeface="맑은 고딕"/>
              </a:rPr>
              <a:t> </a:t>
            </a:r>
            <a:r>
              <a:rPr lang="ko-KR" altLang="en-US" err="1">
                <a:ea typeface="맑은 고딕"/>
              </a:rPr>
              <a:t>had</a:t>
            </a:r>
            <a:r>
              <a:rPr lang="ko-KR" altLang="en-US">
                <a:ea typeface="맑은 고딕"/>
              </a:rPr>
              <a:t> </a:t>
            </a:r>
            <a:r>
              <a:rPr lang="ko-KR" altLang="en-US" err="1">
                <a:ea typeface="맑은 고딕"/>
              </a:rPr>
              <a:t>more</a:t>
            </a:r>
            <a:r>
              <a:rPr lang="ko-KR" altLang="en-US">
                <a:ea typeface="맑은 고딕"/>
              </a:rPr>
              <a:t> </a:t>
            </a:r>
            <a:r>
              <a:rPr lang="ko-KR" altLang="en-US" err="1">
                <a:ea typeface="맑은 고딕"/>
              </a:rPr>
              <a:t>time</a:t>
            </a:r>
            <a:r>
              <a:rPr lang="ko-KR" altLang="en-US">
                <a:ea typeface="맑은 고딕"/>
              </a:rPr>
              <a:t>... </a:t>
            </a:r>
          </a:p>
          <a:p>
            <a:r>
              <a:rPr lang="ko-KR" altLang="en-US" err="1">
                <a:ea typeface="맑은 고딕"/>
              </a:rPr>
              <a:t>More</a:t>
            </a:r>
            <a:r>
              <a:rPr lang="ko-KR" altLang="en-US">
                <a:ea typeface="맑은 고딕"/>
              </a:rPr>
              <a:t> </a:t>
            </a:r>
            <a:r>
              <a:rPr lang="ko-KR" altLang="en-US" err="1">
                <a:ea typeface="맑은 고딕"/>
              </a:rPr>
              <a:t>APIs</a:t>
            </a:r>
          </a:p>
          <a:p>
            <a:r>
              <a:rPr lang="ko-KR" altLang="en-US" err="1">
                <a:ea typeface="맑은 고딕"/>
              </a:rPr>
              <a:t>Tie</a:t>
            </a:r>
            <a:r>
              <a:rPr lang="ko-KR" altLang="en-US">
                <a:ea typeface="맑은 고딕"/>
              </a:rPr>
              <a:t> </a:t>
            </a:r>
            <a:r>
              <a:rPr lang="ko-KR" altLang="en-US" err="1">
                <a:ea typeface="맑은 고딕"/>
              </a:rPr>
              <a:t>in</a:t>
            </a:r>
            <a:r>
              <a:rPr lang="ko-KR" altLang="en-US">
                <a:ea typeface="맑은 고딕"/>
              </a:rPr>
              <a:t> </a:t>
            </a:r>
            <a:r>
              <a:rPr lang="ko-KR" altLang="en-US" err="1">
                <a:ea typeface="맑은 고딕"/>
              </a:rPr>
              <a:t>existing</a:t>
            </a:r>
            <a:r>
              <a:rPr lang="ko-KR" altLang="en-US">
                <a:ea typeface="맑은 고딕"/>
              </a:rPr>
              <a:t> DB </a:t>
            </a:r>
            <a:r>
              <a:rPr lang="ko-KR" altLang="en-US" err="1">
                <a:ea typeface="맑은 고딕"/>
              </a:rPr>
              <a:t>functionality</a:t>
            </a:r>
            <a:r>
              <a:rPr lang="ko-KR" altLang="en-US">
                <a:ea typeface="맑은 고딕"/>
              </a:rPr>
              <a:t> </a:t>
            </a:r>
            <a:r>
              <a:rPr lang="ko-KR" altLang="en-US" err="1">
                <a:ea typeface="맑은 고딕"/>
              </a:rPr>
              <a:t>to</a:t>
            </a:r>
            <a:r>
              <a:rPr lang="ko-KR" altLang="en-US">
                <a:ea typeface="맑은 고딕"/>
              </a:rPr>
              <a:t> </a:t>
            </a:r>
            <a:r>
              <a:rPr lang="ko-KR" altLang="en-US" err="1">
                <a:ea typeface="맑은 고딕"/>
              </a:rPr>
              <a:t>unused</a:t>
            </a:r>
            <a:r>
              <a:rPr lang="ko-KR" altLang="en-US">
                <a:ea typeface="맑은 고딕"/>
              </a:rPr>
              <a:t> </a:t>
            </a:r>
            <a:r>
              <a:rPr lang="ko-KR" altLang="en-US" err="1">
                <a:ea typeface="맑은 고딕"/>
              </a:rPr>
              <a:t>front</a:t>
            </a:r>
            <a:r>
              <a:rPr lang="ko-KR" altLang="en-US">
                <a:ea typeface="맑은 고딕"/>
              </a:rPr>
              <a:t> </a:t>
            </a:r>
            <a:r>
              <a:rPr lang="ko-KR" altLang="en-US" err="1">
                <a:ea typeface="맑은 고딕"/>
              </a:rPr>
              <a:t>end</a:t>
            </a:r>
            <a:r>
              <a:rPr lang="ko-KR" altLang="en-US">
                <a:ea typeface="맑은 고딕"/>
              </a:rPr>
              <a:t>.</a:t>
            </a:r>
          </a:p>
          <a:p>
            <a:r>
              <a:rPr lang="ko-KR" altLang="en-US" err="1">
                <a:ea typeface="맑은 고딕"/>
              </a:rPr>
              <a:t>Refactoring</a:t>
            </a:r>
            <a:r>
              <a:rPr lang="ko-KR" altLang="en-US">
                <a:ea typeface="맑은 고딕"/>
              </a:rPr>
              <a:t> </a:t>
            </a:r>
            <a:r>
              <a:rPr lang="ko-KR" altLang="en-US" err="1">
                <a:ea typeface="맑은 고딕"/>
              </a:rPr>
              <a:t>code</a:t>
            </a:r>
            <a:r>
              <a:rPr lang="ko-KR" altLang="en-US">
                <a:ea typeface="맑은 고딕"/>
              </a:rPr>
              <a:t> </a:t>
            </a:r>
            <a:r>
              <a:rPr lang="ko-KR" altLang="en-US" err="1">
                <a:ea typeface="맑은 고딕"/>
              </a:rPr>
              <a:t>to</a:t>
            </a:r>
            <a:r>
              <a:rPr lang="ko-KR" altLang="en-US">
                <a:ea typeface="맑은 고딕"/>
              </a:rPr>
              <a:t> </a:t>
            </a:r>
            <a:r>
              <a:rPr lang="ko-KR" altLang="en-US" err="1">
                <a:ea typeface="맑은 고딕"/>
              </a:rPr>
              <a:t>tidy</a:t>
            </a:r>
            <a:endParaRPr lang="ko-KR" altLang="en-US">
              <a:ea typeface="맑은 고딕"/>
            </a:endParaRPr>
          </a:p>
          <a:p>
            <a:r>
              <a:rPr lang="ko-KR" altLang="en-US" err="1">
                <a:ea typeface="맑은 고딕"/>
              </a:rPr>
              <a:t>Added</a:t>
            </a:r>
            <a:r>
              <a:rPr lang="ko-KR" altLang="en-US">
                <a:ea typeface="맑은 고딕"/>
              </a:rPr>
              <a:t> </a:t>
            </a:r>
            <a:r>
              <a:rPr lang="ko-KR" altLang="en-US" err="1">
                <a:ea typeface="맑은 고딕"/>
              </a:rPr>
              <a:t>multiple</a:t>
            </a:r>
            <a:r>
              <a:rPr lang="ko-KR" altLang="en-US">
                <a:ea typeface="맑은 고딕"/>
              </a:rPr>
              <a:t> </a:t>
            </a:r>
            <a:r>
              <a:rPr lang="ko-KR" altLang="en-US" err="1">
                <a:ea typeface="맑은 고딕"/>
              </a:rPr>
              <a:t>choice</a:t>
            </a:r>
            <a:r>
              <a:rPr lang="ko-KR" altLang="en-US">
                <a:ea typeface="맑은 고딕"/>
              </a:rPr>
              <a:t> </a:t>
            </a:r>
            <a:r>
              <a:rPr lang="ko-KR" altLang="en-US" err="1">
                <a:ea typeface="맑은 고딕"/>
              </a:rPr>
              <a:t>answers</a:t>
            </a:r>
            <a:r>
              <a:rPr lang="ko-KR" altLang="en-US">
                <a:ea typeface="맑은 고딕"/>
              </a:rPr>
              <a:t> </a:t>
            </a:r>
            <a:r>
              <a:rPr lang="ko-KR" altLang="en-US" err="1">
                <a:ea typeface="맑은 고딕"/>
              </a:rPr>
              <a:t>to</a:t>
            </a:r>
            <a:r>
              <a:rPr lang="ko-KR" altLang="en-US">
                <a:ea typeface="맑은 고딕"/>
              </a:rPr>
              <a:t> </a:t>
            </a:r>
            <a:r>
              <a:rPr lang="ko-KR" altLang="en-US" err="1">
                <a:ea typeface="맑은 고딕"/>
              </a:rPr>
              <a:t>questions</a:t>
            </a:r>
            <a:endParaRPr lang="ko-KR" altLang="en-US">
              <a:ea typeface="맑은 고딕"/>
            </a:endParaRPr>
          </a:p>
          <a:p>
            <a:r>
              <a:rPr lang="ko-KR" altLang="en-US" err="1">
                <a:ea typeface="맑은 고딕"/>
              </a:rPr>
              <a:t>Edits</a:t>
            </a:r>
            <a:r>
              <a:rPr lang="ko-KR" altLang="en-US">
                <a:ea typeface="맑은 고딕"/>
              </a:rPr>
              <a:t> </a:t>
            </a:r>
            <a:r>
              <a:rPr lang="ko-KR" altLang="en-US" err="1">
                <a:ea typeface="맑은 고딕"/>
              </a:rPr>
              <a:t>to</a:t>
            </a:r>
            <a:r>
              <a:rPr lang="ko-KR" altLang="en-US">
                <a:ea typeface="맑은 고딕"/>
              </a:rPr>
              <a:t> </a:t>
            </a:r>
            <a:r>
              <a:rPr lang="ko-KR" altLang="en-US" err="1">
                <a:ea typeface="맑은 고딕"/>
              </a:rPr>
              <a:t>graphs</a:t>
            </a:r>
            <a:r>
              <a:rPr lang="ko-KR" altLang="en-US">
                <a:ea typeface="맑은 고딕"/>
              </a:rPr>
              <a:t>, </a:t>
            </a:r>
            <a:r>
              <a:rPr lang="ko-KR" altLang="en-US" err="1">
                <a:ea typeface="맑은 고딕"/>
              </a:rPr>
              <a:t>more</a:t>
            </a:r>
            <a:r>
              <a:rPr lang="ko-KR" altLang="en-US">
                <a:ea typeface="맑은 고딕"/>
              </a:rPr>
              <a:t> </a:t>
            </a:r>
            <a:r>
              <a:rPr lang="ko-KR" altLang="en-US" err="1">
                <a:ea typeface="맑은 고딕"/>
              </a:rPr>
              <a:t>pages</a:t>
            </a:r>
            <a:r>
              <a:rPr lang="ko-KR" altLang="en-US">
                <a:ea typeface="맑은 고딕"/>
              </a:rPr>
              <a:t>, </a:t>
            </a:r>
            <a:r>
              <a:rPr lang="ko-KR" altLang="en-US" err="1">
                <a:ea typeface="맑은 고딕"/>
              </a:rPr>
              <a:t>rover</a:t>
            </a:r>
            <a:r>
              <a:rPr lang="ko-KR" altLang="en-US">
                <a:ea typeface="맑은 고딕"/>
              </a:rPr>
              <a:t> </a:t>
            </a:r>
            <a:r>
              <a:rPr lang="ko-KR" altLang="en-US" err="1">
                <a:ea typeface="맑은 고딕"/>
              </a:rPr>
              <a:t>details</a:t>
            </a:r>
            <a:r>
              <a:rPr lang="ko-KR" altLang="en-US">
                <a:ea typeface="맑은 고딕"/>
              </a:rPr>
              <a:t>, </a:t>
            </a:r>
            <a:r>
              <a:rPr lang="ko-KR" altLang="en-US" err="1">
                <a:ea typeface="맑은 고딕"/>
              </a:rPr>
              <a:t>more</a:t>
            </a:r>
            <a:r>
              <a:rPr lang="ko-KR" altLang="en-US">
                <a:ea typeface="맑은 고딕"/>
              </a:rPr>
              <a:t> </a:t>
            </a:r>
            <a:r>
              <a:rPr lang="ko-KR" altLang="en-US" err="1">
                <a:ea typeface="맑은 고딕"/>
              </a:rPr>
              <a:t>api</a:t>
            </a:r>
            <a:r>
              <a:rPr lang="ko-KR" altLang="en-US">
                <a:ea typeface="맑은 고딕"/>
              </a:rPr>
              <a:t> </a:t>
            </a:r>
            <a:r>
              <a:rPr lang="ko-KR" altLang="en-US" err="1">
                <a:ea typeface="맑은 고딕"/>
              </a:rPr>
              <a:t>info</a:t>
            </a:r>
            <a:r>
              <a:rPr lang="ko-KR" altLang="en-US">
                <a:ea typeface="맑은 고딕"/>
              </a:rPr>
              <a:t>, </a:t>
            </a:r>
            <a:r>
              <a:rPr lang="ko-KR" altLang="en-US" err="1">
                <a:ea typeface="맑은 고딕"/>
              </a:rPr>
              <a:t>expansion</a:t>
            </a:r>
            <a:r>
              <a:rPr lang="ko-KR" altLang="en-US">
                <a:ea typeface="맑은 고딕"/>
              </a:rPr>
              <a:t>.</a:t>
            </a:r>
          </a:p>
          <a:p>
            <a:r>
              <a:rPr lang="ko-KR" altLang="en-US">
                <a:ea typeface="맑은 고딕"/>
              </a:rPr>
              <a:t>CSS </a:t>
            </a:r>
            <a:r>
              <a:rPr lang="ko-KR" altLang="en-US" err="1">
                <a:ea typeface="맑은 고딕"/>
              </a:rPr>
              <a:t>to</a:t>
            </a:r>
            <a:r>
              <a:rPr lang="ko-KR" altLang="en-US">
                <a:ea typeface="맑은 고딕"/>
              </a:rPr>
              <a:t> </a:t>
            </a:r>
            <a:r>
              <a:rPr lang="ko-KR" altLang="en-US" err="1">
                <a:ea typeface="맑은 고딕"/>
              </a:rPr>
              <a:t>be</a:t>
            </a:r>
            <a:r>
              <a:rPr lang="ko-KR" altLang="en-US">
                <a:ea typeface="맑은 고딕"/>
              </a:rPr>
              <a:t> </a:t>
            </a:r>
            <a:r>
              <a:rPr lang="ko-KR" altLang="en-US" err="1">
                <a:ea typeface="맑은 고딕"/>
              </a:rPr>
              <a:t>a</a:t>
            </a:r>
            <a:r>
              <a:rPr lang="ko-KR" altLang="en-US">
                <a:ea typeface="맑은 고딕"/>
              </a:rPr>
              <a:t> </a:t>
            </a:r>
            <a:r>
              <a:rPr lang="ko-KR" altLang="en-US" err="1">
                <a:ea typeface="맑은 고딕"/>
              </a:rPr>
              <a:t>lot</a:t>
            </a:r>
            <a:r>
              <a:rPr lang="ko-KR" altLang="en-US">
                <a:ea typeface="맑은 고딕"/>
              </a:rPr>
              <a:t> </a:t>
            </a:r>
            <a:r>
              <a:rPr lang="ko-KR" altLang="en-US" err="1">
                <a:ea typeface="맑은 고딕"/>
              </a:rPr>
              <a:t>dryer</a:t>
            </a:r>
            <a:r>
              <a:rPr lang="ko-KR" altLang="en-US">
                <a:ea typeface="맑은 고딕"/>
              </a:rPr>
              <a:t>, </a:t>
            </a:r>
            <a:r>
              <a:rPr lang="ko-KR" altLang="en-US" err="1">
                <a:ea typeface="맑은 고딕"/>
              </a:rPr>
              <a:t>global</a:t>
            </a:r>
            <a:r>
              <a:rPr lang="ko-KR" altLang="en-US">
                <a:ea typeface="맑은 고딕"/>
              </a:rPr>
              <a:t> </a:t>
            </a:r>
            <a:r>
              <a:rPr lang="ko-KR" altLang="en-US" err="1">
                <a:ea typeface="맑은 고딕"/>
              </a:rPr>
              <a:t>styles</a:t>
            </a:r>
            <a:r>
              <a:rPr lang="ko-KR" altLang="en-US">
                <a:ea typeface="맑은 고딕"/>
              </a:rPr>
              <a:t> </a:t>
            </a:r>
            <a:r>
              <a:rPr lang="ko-KR" altLang="en-US" err="1">
                <a:ea typeface="맑은 고딕"/>
              </a:rPr>
              <a:t>refined</a:t>
            </a:r>
            <a:r>
              <a:rPr lang="ko-KR" altLang="en-US">
                <a:ea typeface="맑은 고딕"/>
              </a:rPr>
              <a:t>, </a:t>
            </a:r>
            <a:r>
              <a:rPr lang="ko-KR" altLang="en-US" err="1">
                <a:ea typeface="맑은 고딕"/>
              </a:rPr>
              <a:t>organise</a:t>
            </a:r>
            <a:r>
              <a:rPr lang="ko-KR" altLang="en-US">
                <a:ea typeface="맑은 고딕"/>
              </a:rPr>
              <a:t>.</a:t>
            </a:r>
          </a:p>
          <a:p>
            <a:endParaRPr lang="ko-KR" altLang="en-US">
              <a:ea typeface="맑은 고딕"/>
            </a:endParaRPr>
          </a:p>
        </p:txBody>
      </p:sp>
    </p:spTree>
    <p:extLst>
      <p:ext uri="{BB962C8B-B14F-4D97-AF65-F5344CB8AC3E}">
        <p14:creationId xmlns:p14="http://schemas.microsoft.com/office/powerpoint/2010/main" val="478392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1BEB12-92AF-4445-98AD-4C7756E7C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9800" y="2099696"/>
            <a:ext cx="1942241" cy="18895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613162" y="1492572"/>
            <a:ext cx="2987899" cy="2987899"/>
          </a:xfrm>
          <a:prstGeom prst="arc">
            <a:avLst>
              <a:gd name="adj1" fmla="val 14455503"/>
              <a:gd name="adj2" fmla="val 227775"/>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제목 1">
            <a:extLst>
              <a:ext uri="{FF2B5EF4-FFF2-40B4-BE49-F238E27FC236}">
                <a16:creationId xmlns:a16="http://schemas.microsoft.com/office/drawing/2014/main" id="{C3537FB8-7795-DB36-B9AF-1AC240BF2525}"/>
              </a:ext>
            </a:extLst>
          </p:cNvPr>
          <p:cNvSpPr>
            <a:spLocks noGrp="1"/>
          </p:cNvSpPr>
          <p:nvPr>
            <p:ph type="title"/>
          </p:nvPr>
        </p:nvSpPr>
        <p:spPr>
          <a:xfrm>
            <a:off x="4038600" y="1939159"/>
            <a:ext cx="7644627" cy="2751086"/>
          </a:xfrm>
        </p:spPr>
        <p:txBody>
          <a:bodyPr vert="horz" lIns="91440" tIns="45720" rIns="91440" bIns="45720" rtlCol="0" anchor="b">
            <a:normAutofit/>
          </a:bodyPr>
          <a:lstStyle/>
          <a:p>
            <a:pPr algn="r" latinLnBrk="0"/>
            <a:r>
              <a:rPr lang="en-US" altLang="ko-KR" sz="6000" kern="1200">
                <a:solidFill>
                  <a:schemeClr val="tx1"/>
                </a:solidFill>
                <a:latin typeface="+mj-lt"/>
                <a:ea typeface="+mj-ea"/>
                <a:cs typeface="+mj-cs"/>
              </a:rPr>
              <a:t>Conclusion ()</a:t>
            </a:r>
          </a:p>
        </p:txBody>
      </p:sp>
    </p:spTree>
    <p:extLst>
      <p:ext uri="{BB962C8B-B14F-4D97-AF65-F5344CB8AC3E}">
        <p14:creationId xmlns:p14="http://schemas.microsoft.com/office/powerpoint/2010/main" val="1391296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7">
            <a:extLst>
              <a:ext uri="{FF2B5EF4-FFF2-40B4-BE49-F238E27FC236}">
                <a16:creationId xmlns:a16="http://schemas.microsoft.com/office/drawing/2014/main" id="{4E1BEB12-92AF-4445-98AD-4C7756E7C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9">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Oval 13">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9800" y="2099696"/>
            <a:ext cx="1942241" cy="18895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Arc 15">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613162" y="1492572"/>
            <a:ext cx="2987899" cy="2987899"/>
          </a:xfrm>
          <a:prstGeom prst="arc">
            <a:avLst>
              <a:gd name="adj1" fmla="val 14455503"/>
              <a:gd name="adj2" fmla="val 227775"/>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제목 1">
            <a:extLst>
              <a:ext uri="{FF2B5EF4-FFF2-40B4-BE49-F238E27FC236}">
                <a16:creationId xmlns:a16="http://schemas.microsoft.com/office/drawing/2014/main" id="{FD237F77-A362-3652-F3AE-04BFC76C01A6}"/>
              </a:ext>
            </a:extLst>
          </p:cNvPr>
          <p:cNvSpPr>
            <a:spLocks noGrp="1"/>
          </p:cNvSpPr>
          <p:nvPr>
            <p:ph type="title"/>
          </p:nvPr>
        </p:nvSpPr>
        <p:spPr>
          <a:xfrm>
            <a:off x="4038600" y="1939159"/>
            <a:ext cx="7644627" cy="2751086"/>
          </a:xfrm>
        </p:spPr>
        <p:txBody>
          <a:bodyPr vert="horz" lIns="91440" tIns="45720" rIns="91440" bIns="45720" rtlCol="0" anchor="b">
            <a:normAutofit/>
          </a:bodyPr>
          <a:lstStyle/>
          <a:p>
            <a:pPr algn="r" latinLnBrk="0"/>
            <a:r>
              <a:rPr lang="en-US" altLang="ko-KR" sz="6000" kern="1200">
                <a:solidFill>
                  <a:schemeClr val="tx1"/>
                </a:solidFill>
                <a:latin typeface="+mj-lt"/>
                <a:ea typeface="+mj-ea"/>
                <a:cs typeface="+mj-cs"/>
              </a:rPr>
              <a:t>Questions? </a:t>
            </a:r>
          </a:p>
        </p:txBody>
      </p:sp>
    </p:spTree>
    <p:extLst>
      <p:ext uri="{BB962C8B-B14F-4D97-AF65-F5344CB8AC3E}">
        <p14:creationId xmlns:p14="http://schemas.microsoft.com/office/powerpoint/2010/main" val="2829999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786492EE-432A-41CD-22C8-BF8F77227B1B}"/>
              </a:ext>
            </a:extLst>
          </p:cNvPr>
          <p:cNvSpPr>
            <a:spLocks noGrp="1"/>
          </p:cNvSpPr>
          <p:nvPr>
            <p:ph type="title"/>
          </p:nvPr>
        </p:nvSpPr>
        <p:spPr>
          <a:xfrm>
            <a:off x="838200" y="365125"/>
            <a:ext cx="10515600" cy="1325563"/>
          </a:xfrm>
        </p:spPr>
        <p:txBody>
          <a:bodyPr>
            <a:normAutofit/>
          </a:bodyPr>
          <a:lstStyle/>
          <a:p>
            <a:r>
              <a:rPr lang="ko-KR" altLang="en-US" sz="5400" err="1">
                <a:ea typeface="맑은 고딕"/>
              </a:rPr>
              <a:t>Brief</a:t>
            </a:r>
            <a:r>
              <a:rPr lang="ko-KR" altLang="en-US" sz="5400">
                <a:ea typeface="맑은 고딕"/>
              </a:rPr>
              <a:t> </a:t>
            </a:r>
            <a:endParaRPr lang="ko-KR" altLang="en-US"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내용 개체 틀 2">
            <a:extLst>
              <a:ext uri="{FF2B5EF4-FFF2-40B4-BE49-F238E27FC236}">
                <a16:creationId xmlns:a16="http://schemas.microsoft.com/office/drawing/2014/main" id="{9B40B374-D91E-F7A7-BCD0-71A24E294212}"/>
              </a:ext>
            </a:extLst>
          </p:cNvPr>
          <p:cNvSpPr>
            <a:spLocks noGrp="1"/>
          </p:cNvSpPr>
          <p:nvPr>
            <p:ph idx="1"/>
          </p:nvPr>
        </p:nvSpPr>
        <p:spPr>
          <a:xfrm>
            <a:off x="838200" y="1929384"/>
            <a:ext cx="10515600" cy="4251960"/>
          </a:xfrm>
        </p:spPr>
        <p:txBody>
          <a:bodyPr vert="horz" lIns="91440" tIns="45720" rIns="91440" bIns="45720" rtlCol="0" anchor="t">
            <a:normAutofit fontScale="92500"/>
          </a:bodyPr>
          <a:lstStyle/>
          <a:p>
            <a:pPr marL="0" indent="0">
              <a:buNone/>
            </a:pPr>
            <a:r>
              <a:rPr lang="ko-KR" altLang="en-US" sz="2200" dirty="0">
                <a:ea typeface="+mn-lt"/>
                <a:cs typeface="+mn-lt"/>
              </a:rPr>
              <a:t>MVP: </a:t>
            </a:r>
          </a:p>
          <a:p>
            <a:pPr marL="0" indent="0">
              <a:buNone/>
            </a:pPr>
            <a:r>
              <a:rPr lang="ko-KR" altLang="en-US" sz="2200" dirty="0" err="1">
                <a:ea typeface="+mn-lt"/>
                <a:cs typeface="+mn-lt"/>
              </a:rPr>
              <a:t>View</a:t>
            </a:r>
            <a:r>
              <a:rPr lang="ko-KR" altLang="en-US" sz="2200" dirty="0">
                <a:ea typeface="+mn-lt"/>
                <a:cs typeface="+mn-lt"/>
              </a:rPr>
              <a:t> </a:t>
            </a:r>
            <a:r>
              <a:rPr lang="ko-KR" altLang="en-US" sz="2200" dirty="0" err="1">
                <a:ea typeface="+mn-lt"/>
                <a:cs typeface="+mn-lt"/>
              </a:rPr>
              <a:t>educational</a:t>
            </a:r>
            <a:r>
              <a:rPr lang="ko-KR" altLang="en-US" sz="2200" dirty="0">
                <a:ea typeface="+mn-lt"/>
                <a:cs typeface="+mn-lt"/>
              </a:rPr>
              <a:t> </a:t>
            </a:r>
            <a:r>
              <a:rPr lang="ko-KR" altLang="en-US" sz="2200" dirty="0" err="1">
                <a:ea typeface="+mn-lt"/>
                <a:cs typeface="+mn-lt"/>
              </a:rPr>
              <a:t>contents</a:t>
            </a:r>
            <a:r>
              <a:rPr lang="ko-KR" altLang="en-US" sz="2200" dirty="0">
                <a:ea typeface="+mn-lt"/>
                <a:cs typeface="+mn-lt"/>
              </a:rPr>
              <a:t> </a:t>
            </a:r>
            <a:r>
              <a:rPr lang="ko-KR" altLang="en-US" sz="2200" dirty="0" err="1">
                <a:ea typeface="+mn-lt"/>
                <a:cs typeface="+mn-lt"/>
              </a:rPr>
              <a:t>on</a:t>
            </a:r>
            <a:r>
              <a:rPr lang="ko-KR" altLang="en-US" sz="2200" dirty="0">
                <a:ea typeface="+mn-lt"/>
                <a:cs typeface="+mn-lt"/>
              </a:rPr>
              <a:t> </a:t>
            </a:r>
            <a:r>
              <a:rPr lang="ko-KR" altLang="en-US" sz="2200" dirty="0" err="1">
                <a:ea typeface="+mn-lt"/>
                <a:cs typeface="+mn-lt"/>
              </a:rPr>
              <a:t>a</a:t>
            </a:r>
            <a:r>
              <a:rPr lang="ko-KR" altLang="en-US" sz="2200" dirty="0">
                <a:ea typeface="+mn-lt"/>
                <a:cs typeface="+mn-lt"/>
              </a:rPr>
              <a:t> </a:t>
            </a:r>
            <a:r>
              <a:rPr lang="ko-KR" altLang="en-US" sz="2200" dirty="0" err="1">
                <a:ea typeface="+mn-lt"/>
                <a:cs typeface="+mn-lt"/>
              </a:rPr>
              <a:t>topic</a:t>
            </a:r>
            <a:r>
              <a:rPr lang="ko-KR" altLang="en-US" sz="2200" dirty="0">
                <a:ea typeface="+mn-lt"/>
                <a:cs typeface="+mn-lt"/>
              </a:rPr>
              <a:t> (</a:t>
            </a:r>
            <a:r>
              <a:rPr lang="ko-KR" altLang="en-US" sz="2200" dirty="0" err="1">
                <a:ea typeface="+mn-lt"/>
                <a:cs typeface="+mn-lt"/>
              </a:rPr>
              <a:t>space</a:t>
            </a:r>
            <a:r>
              <a:rPr lang="ko-KR" altLang="en-US" sz="2200" dirty="0">
                <a:ea typeface="+mn-lt"/>
                <a:cs typeface="+mn-lt"/>
              </a:rPr>
              <a:t> </a:t>
            </a:r>
            <a:r>
              <a:rPr lang="ko-KR" altLang="en-US" sz="2200" dirty="0" err="1">
                <a:ea typeface="+mn-lt"/>
                <a:cs typeface="+mn-lt"/>
              </a:rPr>
              <a:t>solar</a:t>
            </a:r>
            <a:r>
              <a:rPr lang="ko-KR" altLang="en-US" sz="2200" dirty="0">
                <a:ea typeface="+mn-lt"/>
                <a:cs typeface="+mn-lt"/>
              </a:rPr>
              <a:t> </a:t>
            </a:r>
            <a:r>
              <a:rPr lang="ko-KR" altLang="en-US" sz="2200" dirty="0" err="1">
                <a:ea typeface="+mn-lt"/>
                <a:cs typeface="+mn-lt"/>
              </a:rPr>
              <a:t>system</a:t>
            </a:r>
            <a:r>
              <a:rPr lang="ko-KR" altLang="en-US" sz="2200" dirty="0">
                <a:ea typeface="+mn-lt"/>
                <a:cs typeface="+mn-lt"/>
              </a:rPr>
              <a:t>)</a:t>
            </a:r>
          </a:p>
          <a:p>
            <a:pPr marL="0" indent="0">
              <a:buNone/>
            </a:pPr>
            <a:r>
              <a:rPr lang="ko-KR" altLang="en-US" sz="2200" dirty="0" err="1">
                <a:ea typeface="+mn-lt"/>
                <a:cs typeface="+mn-lt"/>
              </a:rPr>
              <a:t>Interact</a:t>
            </a:r>
            <a:r>
              <a:rPr lang="ko-KR" altLang="en-US" sz="2200" dirty="0">
                <a:ea typeface="+mn-lt"/>
                <a:cs typeface="+mn-lt"/>
              </a:rPr>
              <a:t> </a:t>
            </a:r>
            <a:r>
              <a:rPr lang="ko-KR" altLang="en-US" sz="2200" dirty="0" err="1">
                <a:ea typeface="+mn-lt"/>
                <a:cs typeface="+mn-lt"/>
              </a:rPr>
              <a:t>with</a:t>
            </a:r>
            <a:r>
              <a:rPr lang="ko-KR" altLang="en-US" sz="2200" dirty="0">
                <a:ea typeface="+mn-lt"/>
                <a:cs typeface="+mn-lt"/>
              </a:rPr>
              <a:t> </a:t>
            </a:r>
            <a:r>
              <a:rPr lang="ko-KR" altLang="en-US" sz="2200" dirty="0" err="1">
                <a:ea typeface="+mn-lt"/>
                <a:cs typeface="+mn-lt"/>
              </a:rPr>
              <a:t>the</a:t>
            </a:r>
            <a:r>
              <a:rPr lang="ko-KR" altLang="en-US" sz="2200" dirty="0">
                <a:ea typeface="+mn-lt"/>
                <a:cs typeface="+mn-lt"/>
              </a:rPr>
              <a:t> </a:t>
            </a:r>
            <a:r>
              <a:rPr lang="ko-KR" altLang="en-US" sz="2200" dirty="0" err="1">
                <a:ea typeface="+mn-lt"/>
                <a:cs typeface="+mn-lt"/>
              </a:rPr>
              <a:t>page</a:t>
            </a:r>
            <a:r>
              <a:rPr lang="ko-KR" altLang="en-US" sz="2200" dirty="0">
                <a:ea typeface="+mn-lt"/>
                <a:cs typeface="+mn-lt"/>
              </a:rPr>
              <a:t> </a:t>
            </a:r>
            <a:r>
              <a:rPr lang="ko-KR" altLang="en-US" sz="2200" dirty="0" err="1">
                <a:ea typeface="+mn-lt"/>
                <a:cs typeface="+mn-lt"/>
              </a:rPr>
              <a:t>to</a:t>
            </a:r>
            <a:r>
              <a:rPr lang="ko-KR" altLang="en-US" sz="2200" dirty="0">
                <a:ea typeface="+mn-lt"/>
                <a:cs typeface="+mn-lt"/>
              </a:rPr>
              <a:t> </a:t>
            </a:r>
            <a:r>
              <a:rPr lang="ko-KR" altLang="en-US" sz="2200" dirty="0" err="1">
                <a:ea typeface="+mn-lt"/>
                <a:cs typeface="+mn-lt"/>
              </a:rPr>
              <a:t>move</a:t>
            </a:r>
            <a:r>
              <a:rPr lang="ko-KR" altLang="en-US" sz="2200" dirty="0">
                <a:ea typeface="+mn-lt"/>
                <a:cs typeface="+mn-lt"/>
              </a:rPr>
              <a:t> </a:t>
            </a:r>
            <a:r>
              <a:rPr lang="ko-KR" altLang="en-US" sz="2200" dirty="0" err="1">
                <a:ea typeface="+mn-lt"/>
                <a:cs typeface="+mn-lt"/>
              </a:rPr>
              <a:t>through</a:t>
            </a:r>
            <a:r>
              <a:rPr lang="ko-KR" altLang="en-US" sz="2200" dirty="0">
                <a:ea typeface="+mn-lt"/>
                <a:cs typeface="+mn-lt"/>
              </a:rPr>
              <a:t> </a:t>
            </a:r>
            <a:r>
              <a:rPr lang="ko-KR" altLang="en-US" sz="2200" dirty="0" err="1">
                <a:ea typeface="+mn-lt"/>
                <a:cs typeface="+mn-lt"/>
              </a:rPr>
              <a:t>different</a:t>
            </a:r>
            <a:r>
              <a:rPr lang="ko-KR" altLang="en-US" sz="2200" dirty="0">
                <a:ea typeface="+mn-lt"/>
                <a:cs typeface="+mn-lt"/>
              </a:rPr>
              <a:t> </a:t>
            </a:r>
            <a:r>
              <a:rPr lang="ko-KR" altLang="en-US" sz="2200" dirty="0" err="1">
                <a:ea typeface="+mn-lt"/>
                <a:cs typeface="+mn-lt"/>
              </a:rPr>
              <a:t>sections</a:t>
            </a:r>
            <a:r>
              <a:rPr lang="ko-KR" altLang="en-US" sz="2200" dirty="0">
                <a:ea typeface="+mn-lt"/>
                <a:cs typeface="+mn-lt"/>
              </a:rPr>
              <a:t> (</a:t>
            </a:r>
            <a:r>
              <a:rPr lang="ko-KR" altLang="en-US" sz="2200" dirty="0" err="1">
                <a:ea typeface="+mn-lt"/>
                <a:cs typeface="+mn-lt"/>
              </a:rPr>
              <a:t>e.g</a:t>
            </a:r>
            <a:r>
              <a:rPr lang="ko-KR" altLang="en-US" sz="2200" dirty="0">
                <a:ea typeface="+mn-lt"/>
                <a:cs typeface="+mn-lt"/>
              </a:rPr>
              <a:t>. </a:t>
            </a:r>
            <a:r>
              <a:rPr lang="ko-KR" altLang="en-US" sz="2200" dirty="0" err="1">
                <a:ea typeface="+mn-lt"/>
                <a:cs typeface="+mn-lt"/>
              </a:rPr>
              <a:t>explore</a:t>
            </a:r>
            <a:r>
              <a:rPr lang="ko-KR" altLang="en-US" sz="2200" dirty="0">
                <a:ea typeface="+mn-lt"/>
                <a:cs typeface="+mn-lt"/>
              </a:rPr>
              <a:t>/</a:t>
            </a:r>
            <a:r>
              <a:rPr lang="ko-KR" altLang="en-US" sz="2200" dirty="0" err="1">
                <a:ea typeface="+mn-lt"/>
                <a:cs typeface="+mn-lt"/>
              </a:rPr>
              <a:t>quizzes</a:t>
            </a:r>
            <a:r>
              <a:rPr lang="ko-KR" altLang="en-US" sz="2200" dirty="0">
                <a:ea typeface="+mn-lt"/>
                <a:cs typeface="+mn-lt"/>
              </a:rPr>
              <a:t>/</a:t>
            </a:r>
            <a:r>
              <a:rPr lang="ko-KR" altLang="en-US" sz="2200" dirty="0" err="1">
                <a:ea typeface="+mn-lt"/>
                <a:cs typeface="+mn-lt"/>
              </a:rPr>
              <a:t>statstics</a:t>
            </a:r>
            <a:r>
              <a:rPr lang="ko-KR" altLang="en-US" sz="2200" dirty="0">
                <a:ea typeface="+mn-lt"/>
                <a:cs typeface="+mn-lt"/>
              </a:rPr>
              <a:t>) of </a:t>
            </a:r>
            <a:r>
              <a:rPr lang="ko-KR" altLang="en-US" sz="2200" dirty="0" err="1">
                <a:ea typeface="+mn-lt"/>
                <a:cs typeface="+mn-lt"/>
              </a:rPr>
              <a:t>content</a:t>
            </a:r>
            <a:r>
              <a:rPr lang="ko-KR" altLang="en-US" sz="2200" dirty="0">
                <a:ea typeface="+mn-lt"/>
                <a:cs typeface="+mn-lt"/>
              </a:rPr>
              <a:t> </a:t>
            </a:r>
          </a:p>
          <a:p>
            <a:pPr marL="0" indent="0">
              <a:buNone/>
            </a:pPr>
            <a:endParaRPr lang="ko-KR" sz="2200"/>
          </a:p>
          <a:p>
            <a:pPr marL="0" indent="0">
              <a:buNone/>
            </a:pPr>
            <a:r>
              <a:rPr lang="en-US" altLang="ko-KR" sz="2200" dirty="0">
                <a:ea typeface="+mn-lt"/>
                <a:cs typeface="+mn-lt"/>
              </a:rPr>
              <a:t>Extensions: </a:t>
            </a:r>
          </a:p>
          <a:p>
            <a:pPr marL="0" indent="0">
              <a:buNone/>
            </a:pPr>
            <a:r>
              <a:rPr lang="en-US" sz="2200" dirty="0">
                <a:ea typeface="+mn-lt"/>
                <a:cs typeface="+mn-lt"/>
              </a:rPr>
              <a:t>Use an API (NASA/French) to bring in content or a database to store information</a:t>
            </a:r>
            <a:endParaRPr lang="en-US" sz="2200" dirty="0"/>
          </a:p>
          <a:p>
            <a:pPr marL="0" indent="0">
              <a:buNone/>
            </a:pPr>
            <a:r>
              <a:rPr lang="en-US" sz="2200" dirty="0">
                <a:ea typeface="+mn-lt"/>
                <a:cs typeface="+mn-lt"/>
              </a:rPr>
              <a:t>Use charts or maps to display your information to the page</a:t>
            </a:r>
            <a:endParaRPr lang="en-US" sz="2200" dirty="0"/>
          </a:p>
          <a:p>
            <a:endParaRPr lang="ko-KR" altLang="en-US" sz="2200">
              <a:ea typeface="+mn-lt"/>
              <a:cs typeface="+mn-lt"/>
            </a:endParaRPr>
          </a:p>
          <a:p>
            <a:r>
              <a:rPr lang="en-US" altLang="ko-KR" sz="2200" dirty="0">
                <a:ea typeface="맑은 고딕"/>
              </a:rPr>
              <a:t>Target: BBC education department for improving their online offering of educational content by displaying some interactive browser applications </a:t>
            </a:r>
          </a:p>
        </p:txBody>
      </p:sp>
    </p:spTree>
    <p:extLst>
      <p:ext uri="{BB962C8B-B14F-4D97-AF65-F5344CB8AC3E}">
        <p14:creationId xmlns:p14="http://schemas.microsoft.com/office/powerpoint/2010/main" val="3546826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8FE97B6F-1BF7-F058-FF05-3D17F855488F}"/>
              </a:ext>
            </a:extLst>
          </p:cNvPr>
          <p:cNvSpPr>
            <a:spLocks noGrp="1"/>
          </p:cNvSpPr>
          <p:nvPr>
            <p:ph type="title"/>
          </p:nvPr>
        </p:nvSpPr>
        <p:spPr>
          <a:xfrm>
            <a:off x="635000" y="640823"/>
            <a:ext cx="3418659" cy="5583148"/>
          </a:xfrm>
        </p:spPr>
        <p:txBody>
          <a:bodyPr anchor="ctr">
            <a:normAutofit/>
          </a:bodyPr>
          <a:lstStyle/>
          <a:p>
            <a:r>
              <a:rPr lang="ko-KR" altLang="en-US" sz="5400" err="1">
                <a:ea typeface="맑은 고딕"/>
              </a:rPr>
              <a:t>Planning</a:t>
            </a:r>
            <a:r>
              <a:rPr lang="ko-KR" altLang="en-US" sz="5400">
                <a:ea typeface="맑은 고딕"/>
              </a:rPr>
              <a:t> </a:t>
            </a:r>
            <a:endParaRPr lang="ko-KR" altLang="en-US" sz="5400"/>
          </a:p>
        </p:txBody>
      </p:sp>
      <p:sp>
        <p:nvSpPr>
          <p:cNvPr id="1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내용 개체 틀 2">
            <a:extLst>
              <a:ext uri="{FF2B5EF4-FFF2-40B4-BE49-F238E27FC236}">
                <a16:creationId xmlns:a16="http://schemas.microsoft.com/office/drawing/2014/main" id="{2008B581-A29A-729B-A61B-BB2DF5CCB2C9}"/>
              </a:ext>
            </a:extLst>
          </p:cNvPr>
          <p:cNvGraphicFramePr>
            <a:graphicFrameLocks noGrp="1"/>
          </p:cNvGraphicFramePr>
          <p:nvPr>
            <p:ph idx="1"/>
            <p:extLst>
              <p:ext uri="{D42A27DB-BD31-4B8C-83A1-F6EECF244321}">
                <p14:modId xmlns:p14="http://schemas.microsoft.com/office/powerpoint/2010/main" val="4158805963"/>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88294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F049F0B-20BA-FD88-F981-46C09AE1DE91}"/>
              </a:ext>
            </a:extLst>
          </p:cNvPr>
          <p:cNvSpPr>
            <a:spLocks noGrp="1"/>
          </p:cNvSpPr>
          <p:nvPr>
            <p:ph type="title"/>
          </p:nvPr>
        </p:nvSpPr>
        <p:spPr/>
        <p:txBody>
          <a:bodyPr/>
          <a:lstStyle/>
          <a:p>
            <a:pPr algn="ctr"/>
            <a:r>
              <a:rPr lang="ko-KR" altLang="en-US" dirty="0" err="1">
                <a:ea typeface="맑은 고딕"/>
              </a:rPr>
              <a:t>Component</a:t>
            </a:r>
            <a:r>
              <a:rPr lang="ko-KR" altLang="en-US" dirty="0">
                <a:ea typeface="맑은 고딕"/>
              </a:rPr>
              <a:t> </a:t>
            </a:r>
            <a:r>
              <a:rPr lang="ko-KR" altLang="en-US" dirty="0" err="1">
                <a:ea typeface="맑은 고딕"/>
              </a:rPr>
              <a:t>Diagram</a:t>
            </a:r>
            <a:r>
              <a:rPr lang="ko-KR" altLang="en-US" dirty="0">
                <a:ea typeface="맑은 고딕"/>
              </a:rPr>
              <a:t>/</a:t>
            </a:r>
            <a:r>
              <a:rPr lang="ko-KR" altLang="en-US" dirty="0" err="1">
                <a:ea typeface="맑은 고딕"/>
              </a:rPr>
              <a:t>initial</a:t>
            </a:r>
            <a:r>
              <a:rPr lang="ko-KR" altLang="en-US" dirty="0">
                <a:ea typeface="맑은 고딕"/>
              </a:rPr>
              <a:t> </a:t>
            </a:r>
            <a:r>
              <a:rPr lang="ko-KR" altLang="en-US" dirty="0" err="1">
                <a:ea typeface="맑은 고딕"/>
              </a:rPr>
              <a:t>wireframe</a:t>
            </a:r>
            <a:endParaRPr lang="en-US" altLang="ko-KR" dirty="0" err="1"/>
          </a:p>
        </p:txBody>
      </p:sp>
      <p:pic>
        <p:nvPicPr>
          <p:cNvPr id="4" name="그림 4" descr="텍스트이(가) 표시된 사진&#10;&#10;자동 생성된 설명">
            <a:extLst>
              <a:ext uri="{FF2B5EF4-FFF2-40B4-BE49-F238E27FC236}">
                <a16:creationId xmlns:a16="http://schemas.microsoft.com/office/drawing/2014/main" id="{A30BBE19-A14F-6AD2-ADEB-F583F56CABE5}"/>
              </a:ext>
            </a:extLst>
          </p:cNvPr>
          <p:cNvPicPr>
            <a:picLocks noGrp="1" noChangeAspect="1"/>
          </p:cNvPicPr>
          <p:nvPr>
            <p:ph idx="1"/>
          </p:nvPr>
        </p:nvPicPr>
        <p:blipFill>
          <a:blip r:embed="rId2"/>
          <a:stretch>
            <a:fillRect/>
          </a:stretch>
        </p:blipFill>
        <p:spPr>
          <a:xfrm>
            <a:off x="-762" y="1740958"/>
            <a:ext cx="6003450" cy="4351338"/>
          </a:xfrm>
        </p:spPr>
      </p:pic>
      <p:pic>
        <p:nvPicPr>
          <p:cNvPr id="3" name="그림 4">
            <a:extLst>
              <a:ext uri="{FF2B5EF4-FFF2-40B4-BE49-F238E27FC236}">
                <a16:creationId xmlns:a16="http://schemas.microsoft.com/office/drawing/2014/main" id="{B47FF0B4-DBDB-ABDB-DAD3-FABA79F6E66F}"/>
              </a:ext>
            </a:extLst>
          </p:cNvPr>
          <p:cNvPicPr>
            <a:picLocks noChangeAspect="1"/>
          </p:cNvPicPr>
          <p:nvPr/>
        </p:nvPicPr>
        <p:blipFill>
          <a:blip r:embed="rId3"/>
          <a:stretch>
            <a:fillRect/>
          </a:stretch>
        </p:blipFill>
        <p:spPr>
          <a:xfrm>
            <a:off x="5999104" y="2589152"/>
            <a:ext cx="6172200" cy="2648658"/>
          </a:xfrm>
          <a:prstGeom prst="rect">
            <a:avLst/>
          </a:prstGeom>
        </p:spPr>
      </p:pic>
    </p:spTree>
    <p:extLst>
      <p:ext uri="{BB962C8B-B14F-4D97-AF65-F5344CB8AC3E}">
        <p14:creationId xmlns:p14="http://schemas.microsoft.com/office/powerpoint/2010/main" val="515194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3748A1C-C30D-9AE0-D618-6CBB8AA50768}"/>
              </a:ext>
            </a:extLst>
          </p:cNvPr>
          <p:cNvSpPr>
            <a:spLocks noGrp="1"/>
          </p:cNvSpPr>
          <p:nvPr>
            <p:ph type="title"/>
          </p:nvPr>
        </p:nvSpPr>
        <p:spPr>
          <a:xfrm>
            <a:off x="-2435578" y="-255764"/>
            <a:ext cx="10515600" cy="1325563"/>
          </a:xfrm>
        </p:spPr>
        <p:txBody>
          <a:bodyPr/>
          <a:lstStyle/>
          <a:p>
            <a:pPr algn="ctr"/>
            <a:r>
              <a:rPr lang="en-US" altLang="ko-KR">
                <a:ea typeface="+mj-lt"/>
                <a:cs typeface="+mj-lt"/>
              </a:rPr>
              <a:t>Trello Board on Day 2</a:t>
            </a:r>
            <a:endParaRPr lang="en-US"/>
          </a:p>
        </p:txBody>
      </p:sp>
      <p:pic>
        <p:nvPicPr>
          <p:cNvPr id="6" name="그림 6" descr="텍스트이(가) 표시된 사진&#10;&#10;자동 생성된 설명">
            <a:extLst>
              <a:ext uri="{FF2B5EF4-FFF2-40B4-BE49-F238E27FC236}">
                <a16:creationId xmlns:a16="http://schemas.microsoft.com/office/drawing/2014/main" id="{5BEF6651-357F-E93D-3E96-3966FD5F6FF9}"/>
              </a:ext>
            </a:extLst>
          </p:cNvPr>
          <p:cNvPicPr>
            <a:picLocks noGrp="1" noChangeAspect="1"/>
          </p:cNvPicPr>
          <p:nvPr>
            <p:ph idx="1"/>
          </p:nvPr>
        </p:nvPicPr>
        <p:blipFill>
          <a:blip r:embed="rId2"/>
          <a:stretch>
            <a:fillRect/>
          </a:stretch>
        </p:blipFill>
        <p:spPr>
          <a:xfrm>
            <a:off x="253342" y="800218"/>
            <a:ext cx="11685315" cy="5917671"/>
          </a:xfrm>
        </p:spPr>
      </p:pic>
    </p:spTree>
    <p:extLst>
      <p:ext uri="{BB962C8B-B14F-4D97-AF65-F5344CB8AC3E}">
        <p14:creationId xmlns:p14="http://schemas.microsoft.com/office/powerpoint/2010/main" val="1120717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D3F3074D-ED67-6EFC-C670-E27127696342}"/>
              </a:ext>
            </a:extLst>
          </p:cNvPr>
          <p:cNvSpPr>
            <a:spLocks noGrp="1"/>
          </p:cNvSpPr>
          <p:nvPr>
            <p:ph type="title"/>
          </p:nvPr>
        </p:nvSpPr>
        <p:spPr>
          <a:xfrm>
            <a:off x="686834" y="1153572"/>
            <a:ext cx="3200400" cy="4461163"/>
          </a:xfrm>
        </p:spPr>
        <p:txBody>
          <a:bodyPr>
            <a:normAutofit/>
          </a:bodyPr>
          <a:lstStyle/>
          <a:p>
            <a:r>
              <a:rPr lang="ko-KR" altLang="en-US" dirty="0" err="1">
                <a:solidFill>
                  <a:srgbClr val="FFFFFF"/>
                </a:solidFill>
                <a:ea typeface="맑은 고딕"/>
              </a:rPr>
              <a:t>Real</a:t>
            </a:r>
            <a:r>
              <a:rPr lang="ko-KR" altLang="en-US" dirty="0">
                <a:solidFill>
                  <a:srgbClr val="FFFFFF"/>
                </a:solidFill>
                <a:ea typeface="맑은 고딕"/>
              </a:rPr>
              <a:t> World </a:t>
            </a:r>
            <a:r>
              <a:rPr lang="ko-KR" altLang="en-US" dirty="0" err="1">
                <a:solidFill>
                  <a:srgbClr val="FFFFFF"/>
                </a:solidFill>
                <a:ea typeface="맑은 고딕"/>
              </a:rPr>
              <a:t>Planning</a:t>
            </a:r>
            <a:r>
              <a:rPr lang="ko-KR" altLang="en-US" dirty="0">
                <a:solidFill>
                  <a:srgbClr val="FFFFFF"/>
                </a:solidFill>
                <a:ea typeface="맑은 고딕"/>
              </a:rPr>
              <a:t> </a:t>
            </a:r>
            <a:r>
              <a:rPr lang="ko-KR" altLang="en-US" dirty="0" err="1">
                <a:solidFill>
                  <a:srgbClr val="FFFFFF"/>
                </a:solidFill>
                <a:ea typeface="맑은 고딕"/>
              </a:rPr>
              <a:t>with</a:t>
            </a:r>
            <a:r>
              <a:rPr lang="ko-KR" altLang="en-US" dirty="0">
                <a:solidFill>
                  <a:srgbClr val="FFFFFF"/>
                </a:solidFill>
                <a:ea typeface="맑은 고딕"/>
              </a:rPr>
              <a:t> </a:t>
            </a:r>
            <a:r>
              <a:rPr lang="ko-KR" altLang="en-US" dirty="0" err="1">
                <a:solidFill>
                  <a:srgbClr val="FFFFFF"/>
                </a:solidFill>
                <a:ea typeface="맑은 고딕"/>
              </a:rPr>
              <a:t>Agile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내용 개체 틀 2">
            <a:extLst>
              <a:ext uri="{FF2B5EF4-FFF2-40B4-BE49-F238E27FC236}">
                <a16:creationId xmlns:a16="http://schemas.microsoft.com/office/drawing/2014/main" id="{688D815F-1B77-5585-7CDA-04B0C93A96DC}"/>
              </a:ext>
            </a:extLst>
          </p:cNvPr>
          <p:cNvSpPr>
            <a:spLocks noGrp="1"/>
          </p:cNvSpPr>
          <p:nvPr>
            <p:ph idx="1"/>
          </p:nvPr>
        </p:nvSpPr>
        <p:spPr>
          <a:xfrm>
            <a:off x="4447308" y="591344"/>
            <a:ext cx="6906491" cy="5585619"/>
          </a:xfrm>
        </p:spPr>
        <p:txBody>
          <a:bodyPr vert="horz" lIns="91440" tIns="45720" rIns="91440" bIns="45720" rtlCol="0" anchor="ctr">
            <a:normAutofit/>
          </a:bodyPr>
          <a:lstStyle/>
          <a:p>
            <a:r>
              <a:rPr lang="ko-KR" altLang="en-US" dirty="0" err="1">
                <a:ea typeface="맑은 고딕"/>
              </a:rPr>
              <a:t>Once</a:t>
            </a:r>
            <a:r>
              <a:rPr lang="ko-KR" altLang="en-US" dirty="0">
                <a:ea typeface="맑은 고딕"/>
              </a:rPr>
              <a:t> </a:t>
            </a:r>
            <a:r>
              <a:rPr lang="ko-KR" altLang="en-US" dirty="0" err="1">
                <a:ea typeface="맑은 고딕"/>
              </a:rPr>
              <a:t>formal</a:t>
            </a:r>
            <a:r>
              <a:rPr lang="ko-KR" altLang="en-US" dirty="0">
                <a:ea typeface="맑은 고딕"/>
              </a:rPr>
              <a:t> </a:t>
            </a:r>
            <a:r>
              <a:rPr lang="ko-KR" altLang="en-US" dirty="0" err="1">
                <a:ea typeface="맑은 고딕"/>
              </a:rPr>
              <a:t>plan</a:t>
            </a:r>
            <a:r>
              <a:rPr lang="ko-KR" altLang="en-US" dirty="0">
                <a:ea typeface="맑은 고딕"/>
              </a:rPr>
              <a:t> </a:t>
            </a:r>
            <a:r>
              <a:rPr lang="ko-KR" altLang="en-US" dirty="0" err="1">
                <a:ea typeface="맑은 고딕"/>
              </a:rPr>
              <a:t>was</a:t>
            </a:r>
            <a:r>
              <a:rPr lang="ko-KR" altLang="en-US" dirty="0">
                <a:ea typeface="맑은 고딕"/>
              </a:rPr>
              <a:t> </a:t>
            </a:r>
            <a:r>
              <a:rPr lang="ko-KR" altLang="en-US" dirty="0" err="1">
                <a:ea typeface="맑은 고딕"/>
              </a:rPr>
              <a:t>made</a:t>
            </a:r>
            <a:r>
              <a:rPr lang="ko-KR" altLang="en-US" dirty="0">
                <a:ea typeface="맑은 고딕"/>
              </a:rPr>
              <a:t>, </a:t>
            </a:r>
            <a:r>
              <a:rPr lang="ko-KR" altLang="en-US" dirty="0" err="1">
                <a:ea typeface="맑은 고딕"/>
              </a:rPr>
              <a:t>it</a:t>
            </a:r>
            <a:r>
              <a:rPr lang="ko-KR" altLang="en-US" dirty="0">
                <a:ea typeface="맑은 고딕"/>
              </a:rPr>
              <a:t> </a:t>
            </a:r>
            <a:r>
              <a:rPr lang="ko-KR" altLang="en-US" dirty="0" err="1">
                <a:ea typeface="맑은 고딕"/>
              </a:rPr>
              <a:t>became</a:t>
            </a:r>
            <a:r>
              <a:rPr lang="ko-KR" altLang="en-US" dirty="0">
                <a:ea typeface="맑은 고딕"/>
              </a:rPr>
              <a:t> </a:t>
            </a:r>
            <a:r>
              <a:rPr lang="ko-KR" altLang="en-US" dirty="0" err="1">
                <a:ea typeface="맑은 고딕"/>
              </a:rPr>
              <a:t>Agile</a:t>
            </a:r>
            <a:r>
              <a:rPr lang="ko-KR" altLang="en-US" dirty="0">
                <a:ea typeface="맑은 고딕"/>
              </a:rPr>
              <a:t> (</a:t>
            </a:r>
            <a:r>
              <a:rPr lang="ko-KR" altLang="en-US" dirty="0" err="1">
                <a:ea typeface="맑은 고딕"/>
              </a:rPr>
              <a:t>e.g</a:t>
            </a:r>
            <a:r>
              <a:rPr lang="ko-KR" altLang="en-US" dirty="0">
                <a:ea typeface="맑은 고딕"/>
              </a:rPr>
              <a:t>. </a:t>
            </a:r>
            <a:r>
              <a:rPr lang="ko-KR" altLang="en-US" dirty="0" err="1">
                <a:ea typeface="맑은 고딕"/>
              </a:rPr>
              <a:t>meetings</a:t>
            </a:r>
            <a:r>
              <a:rPr lang="ko-KR" altLang="en-US" dirty="0">
                <a:ea typeface="맑은 고딕"/>
              </a:rPr>
              <a:t> </a:t>
            </a:r>
            <a:r>
              <a:rPr lang="ko-KR" altLang="en-US" dirty="0" err="1">
                <a:ea typeface="맑은 고딕"/>
              </a:rPr>
              <a:t>every</a:t>
            </a:r>
            <a:r>
              <a:rPr lang="ko-KR" altLang="en-US" dirty="0">
                <a:ea typeface="맑은 고딕"/>
              </a:rPr>
              <a:t> </a:t>
            </a:r>
            <a:r>
              <a:rPr lang="ko-KR" altLang="en-US" dirty="0" err="1">
                <a:ea typeface="맑은 고딕"/>
              </a:rPr>
              <a:t>morning</a:t>
            </a:r>
            <a:r>
              <a:rPr lang="ko-KR" altLang="en-US" dirty="0">
                <a:ea typeface="맑은 고딕"/>
              </a:rPr>
              <a:t> and </a:t>
            </a:r>
            <a:r>
              <a:rPr lang="ko-KR" altLang="en-US" dirty="0" err="1">
                <a:ea typeface="맑은 고딕"/>
              </a:rPr>
              <a:t>afternoon</a:t>
            </a:r>
            <a:r>
              <a:rPr lang="ko-KR" altLang="en-US" dirty="0">
                <a:ea typeface="맑은 고딕"/>
              </a:rPr>
              <a:t>) </a:t>
            </a:r>
          </a:p>
          <a:p>
            <a:endParaRPr lang="ko-KR" altLang="en-US">
              <a:ea typeface="맑은 고딕"/>
            </a:endParaRPr>
          </a:p>
          <a:p>
            <a:r>
              <a:rPr lang="ko-KR" altLang="en-US" dirty="0" err="1">
                <a:ea typeface="맑은 고딕"/>
              </a:rPr>
              <a:t>As</a:t>
            </a:r>
            <a:r>
              <a:rPr lang="ko-KR" altLang="en-US" dirty="0">
                <a:ea typeface="맑은 고딕"/>
              </a:rPr>
              <a:t> </a:t>
            </a:r>
            <a:r>
              <a:rPr lang="ko-KR" altLang="en-US" dirty="0" err="1">
                <a:ea typeface="맑은 고딕"/>
              </a:rPr>
              <a:t>our</a:t>
            </a:r>
            <a:r>
              <a:rPr lang="ko-KR" altLang="en-US" dirty="0">
                <a:ea typeface="맑은 고딕"/>
              </a:rPr>
              <a:t> </a:t>
            </a:r>
            <a:r>
              <a:rPr lang="ko-KR" altLang="en-US" dirty="0" err="1">
                <a:ea typeface="맑은 고딕"/>
              </a:rPr>
              <a:t>project</a:t>
            </a:r>
            <a:r>
              <a:rPr lang="ko-KR" altLang="en-US" dirty="0">
                <a:ea typeface="맑은 고딕"/>
              </a:rPr>
              <a:t> </a:t>
            </a:r>
            <a:r>
              <a:rPr lang="ko-KR" altLang="en-US" dirty="0" err="1">
                <a:ea typeface="맑은 고딕"/>
              </a:rPr>
              <a:t>progressed</a:t>
            </a:r>
            <a:r>
              <a:rPr lang="ko-KR" altLang="en-US" dirty="0">
                <a:ea typeface="맑은 고딕"/>
              </a:rPr>
              <a:t>, </a:t>
            </a:r>
            <a:r>
              <a:rPr lang="ko-KR" altLang="en-US" dirty="0" err="1">
                <a:ea typeface="맑은 고딕"/>
              </a:rPr>
              <a:t>some</a:t>
            </a:r>
            <a:r>
              <a:rPr lang="ko-KR" altLang="en-US" dirty="0">
                <a:ea typeface="맑은 고딕"/>
              </a:rPr>
              <a:t> </a:t>
            </a:r>
            <a:r>
              <a:rPr lang="ko-KR" altLang="en-US" dirty="0" err="1">
                <a:ea typeface="맑은 고딕"/>
              </a:rPr>
              <a:t>plans</a:t>
            </a:r>
            <a:r>
              <a:rPr lang="ko-KR" altLang="en-US" dirty="0">
                <a:ea typeface="맑은 고딕"/>
              </a:rPr>
              <a:t> </a:t>
            </a:r>
            <a:r>
              <a:rPr lang="ko-KR" altLang="en-US" dirty="0" err="1">
                <a:ea typeface="맑은 고딕"/>
              </a:rPr>
              <a:t>had</a:t>
            </a:r>
            <a:r>
              <a:rPr lang="ko-KR" altLang="en-US" dirty="0">
                <a:ea typeface="맑은 고딕"/>
              </a:rPr>
              <a:t> </a:t>
            </a:r>
            <a:r>
              <a:rPr lang="ko-KR" altLang="en-US" dirty="0" err="1">
                <a:ea typeface="맑은 고딕"/>
              </a:rPr>
              <a:t>changed</a:t>
            </a:r>
          </a:p>
          <a:p>
            <a:pPr marL="0" indent="0">
              <a:buNone/>
            </a:pPr>
            <a:endParaRPr lang="ko-KR" altLang="en-US" dirty="0">
              <a:ea typeface="맑은 고딕"/>
            </a:endParaRPr>
          </a:p>
          <a:p>
            <a:r>
              <a:rPr lang="ko-KR" altLang="en-US" dirty="0" err="1">
                <a:ea typeface="맑은 고딕"/>
              </a:rPr>
              <a:t>Stick</a:t>
            </a:r>
            <a:r>
              <a:rPr lang="ko-KR" altLang="en-US" dirty="0">
                <a:ea typeface="맑은 고딕"/>
              </a:rPr>
              <a:t> </a:t>
            </a:r>
            <a:r>
              <a:rPr lang="ko-KR" altLang="en-US" dirty="0" err="1">
                <a:ea typeface="맑은 고딕"/>
              </a:rPr>
              <a:t>to</a:t>
            </a:r>
            <a:r>
              <a:rPr lang="ko-KR" altLang="en-US" dirty="0">
                <a:ea typeface="맑은 고딕"/>
              </a:rPr>
              <a:t> </a:t>
            </a:r>
            <a:r>
              <a:rPr lang="ko-KR" altLang="en-US" dirty="0" err="1">
                <a:ea typeface="맑은 고딕"/>
              </a:rPr>
              <a:t>deadline</a:t>
            </a:r>
            <a:r>
              <a:rPr lang="ko-KR" altLang="en-US" dirty="0">
                <a:ea typeface="맑은 고딕"/>
              </a:rPr>
              <a:t> / </a:t>
            </a:r>
            <a:r>
              <a:rPr lang="ko-KR" altLang="en-US" dirty="0" err="1">
                <a:ea typeface="맑은 고딕"/>
              </a:rPr>
              <a:t>mvp</a:t>
            </a:r>
            <a:r>
              <a:rPr lang="ko-KR" altLang="en-US" dirty="0">
                <a:ea typeface="맑은 고딕"/>
              </a:rPr>
              <a:t> </a:t>
            </a:r>
            <a:r>
              <a:rPr lang="ko-KR" altLang="en-US" dirty="0" err="1">
                <a:ea typeface="맑은 고딕"/>
              </a:rPr>
              <a:t>done</a:t>
            </a:r>
            <a:r>
              <a:rPr lang="ko-KR" altLang="en-US" dirty="0">
                <a:ea typeface="맑은 고딕"/>
              </a:rPr>
              <a:t> - </a:t>
            </a:r>
            <a:r>
              <a:rPr lang="ko-KR" altLang="en-US" dirty="0" err="1">
                <a:ea typeface="맑은 고딕"/>
              </a:rPr>
              <a:t>avoided</a:t>
            </a:r>
            <a:r>
              <a:rPr lang="ko-KR" altLang="en-US" dirty="0">
                <a:ea typeface="맑은 고딕"/>
              </a:rPr>
              <a:t> </a:t>
            </a:r>
            <a:r>
              <a:rPr lang="ko-KR" altLang="en-US" dirty="0" err="1">
                <a:ea typeface="맑은 고딕"/>
              </a:rPr>
              <a:t>feature</a:t>
            </a:r>
            <a:r>
              <a:rPr lang="ko-KR" altLang="en-US" dirty="0">
                <a:ea typeface="맑은 고딕"/>
              </a:rPr>
              <a:t> </a:t>
            </a:r>
            <a:r>
              <a:rPr lang="ko-KR" altLang="en-US" dirty="0" err="1">
                <a:ea typeface="맑은 고딕"/>
              </a:rPr>
              <a:t>creep</a:t>
            </a:r>
            <a:endParaRPr lang="ko-KR" altLang="en-US" dirty="0">
              <a:ea typeface="맑은 고딕"/>
            </a:endParaRPr>
          </a:p>
          <a:p>
            <a:endParaRPr lang="ko-KR" altLang="en-US">
              <a:ea typeface="맑은 고딕"/>
            </a:endParaRPr>
          </a:p>
          <a:p>
            <a:endParaRPr lang="ko-KR" altLang="en-US">
              <a:ea typeface="맑은 고딕"/>
            </a:endParaRPr>
          </a:p>
        </p:txBody>
      </p:sp>
    </p:spTree>
    <p:extLst>
      <p:ext uri="{BB962C8B-B14F-4D97-AF65-F5344CB8AC3E}">
        <p14:creationId xmlns:p14="http://schemas.microsoft.com/office/powerpoint/2010/main" val="21123395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그림 4">
            <a:extLst>
              <a:ext uri="{FF2B5EF4-FFF2-40B4-BE49-F238E27FC236}">
                <a16:creationId xmlns:a16="http://schemas.microsoft.com/office/drawing/2014/main" id="{C4435A87-3D49-5499-57ED-AC984F036058}"/>
              </a:ext>
            </a:extLst>
          </p:cNvPr>
          <p:cNvPicPr>
            <a:picLocks noChangeAspect="1"/>
          </p:cNvPicPr>
          <p:nvPr/>
        </p:nvPicPr>
        <p:blipFill rotWithShape="1">
          <a:blip r:embed="rId3"/>
          <a:srcRect r="-1" b="16730"/>
          <a:stretch/>
        </p:blipFill>
        <p:spPr>
          <a:xfrm>
            <a:off x="320040" y="320040"/>
            <a:ext cx="11548872" cy="4303462"/>
          </a:xfrm>
          <a:prstGeom prst="rect">
            <a:avLst/>
          </a:prstGeom>
        </p:spPr>
      </p:pic>
      <p:sp>
        <p:nvSpPr>
          <p:cNvPr id="11" name="Rectangle 10">
            <a:extLst>
              <a:ext uri="{FF2B5EF4-FFF2-40B4-BE49-F238E27FC236}">
                <a16:creationId xmlns:a16="http://schemas.microsoft.com/office/drawing/2014/main" id="{A27B6159-7734-4564-9E0F-C4BC43C36E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제목 1">
            <a:extLst>
              <a:ext uri="{FF2B5EF4-FFF2-40B4-BE49-F238E27FC236}">
                <a16:creationId xmlns:a16="http://schemas.microsoft.com/office/drawing/2014/main" id="{F1A26856-64B7-A06F-AFCF-F29CF80AEEEC}"/>
              </a:ext>
            </a:extLst>
          </p:cNvPr>
          <p:cNvSpPr>
            <a:spLocks noGrp="1"/>
          </p:cNvSpPr>
          <p:nvPr>
            <p:ph type="title"/>
          </p:nvPr>
        </p:nvSpPr>
        <p:spPr>
          <a:xfrm>
            <a:off x="276804" y="5023194"/>
            <a:ext cx="4488763" cy="1345997"/>
          </a:xfrm>
        </p:spPr>
        <p:txBody>
          <a:bodyPr anchor="ctr">
            <a:normAutofit/>
          </a:bodyPr>
          <a:lstStyle/>
          <a:p>
            <a:r>
              <a:rPr lang="ko-KR" altLang="en-US" sz="2600" err="1">
                <a:solidFill>
                  <a:schemeClr val="bg1"/>
                </a:solidFill>
                <a:ea typeface="맑은 고딕"/>
              </a:rPr>
              <a:t>Would</a:t>
            </a:r>
            <a:r>
              <a:rPr lang="ko-KR" altLang="en-US" sz="2600">
                <a:solidFill>
                  <a:schemeClr val="bg1"/>
                </a:solidFill>
                <a:ea typeface="맑은 고딕"/>
              </a:rPr>
              <a:t> </a:t>
            </a:r>
            <a:r>
              <a:rPr lang="ko-KR" altLang="en-US" sz="2600" err="1">
                <a:solidFill>
                  <a:schemeClr val="bg1"/>
                </a:solidFill>
                <a:ea typeface="맑은 고딕"/>
              </a:rPr>
              <a:t>You</a:t>
            </a:r>
            <a:r>
              <a:rPr lang="ko-KR" altLang="en-US" sz="2600">
                <a:solidFill>
                  <a:schemeClr val="bg1"/>
                </a:solidFill>
                <a:ea typeface="맑은 고딕"/>
              </a:rPr>
              <a:t> </a:t>
            </a:r>
            <a:r>
              <a:rPr lang="ko-KR" altLang="en-US" sz="2600" err="1">
                <a:solidFill>
                  <a:schemeClr val="bg1"/>
                </a:solidFill>
                <a:ea typeface="맑은 고딕"/>
              </a:rPr>
              <a:t>Like</a:t>
            </a:r>
            <a:r>
              <a:rPr lang="ko-KR" altLang="en-US" sz="2600">
                <a:solidFill>
                  <a:schemeClr val="bg1"/>
                </a:solidFill>
                <a:ea typeface="맑은 고딕"/>
              </a:rPr>
              <a:t> </a:t>
            </a:r>
            <a:r>
              <a:rPr lang="ko-KR" altLang="en-US" sz="2600" err="1">
                <a:solidFill>
                  <a:schemeClr val="bg1"/>
                </a:solidFill>
                <a:ea typeface="맑은 고딕"/>
              </a:rPr>
              <a:t>To</a:t>
            </a:r>
            <a:r>
              <a:rPr lang="ko-KR" altLang="en-US" sz="2600">
                <a:solidFill>
                  <a:schemeClr val="bg1"/>
                </a:solidFill>
                <a:ea typeface="맑은 고딕"/>
              </a:rPr>
              <a:t> </a:t>
            </a:r>
            <a:r>
              <a:rPr lang="ko-KR" altLang="en-US" sz="2600" err="1">
                <a:solidFill>
                  <a:schemeClr val="bg1"/>
                </a:solidFill>
                <a:ea typeface="맑은 고딕"/>
              </a:rPr>
              <a:t>See</a:t>
            </a:r>
            <a:r>
              <a:rPr lang="ko-KR" altLang="en-US" sz="2600">
                <a:solidFill>
                  <a:schemeClr val="bg1"/>
                </a:solidFill>
                <a:ea typeface="맑은 고딕"/>
              </a:rPr>
              <a:t> </a:t>
            </a:r>
            <a:r>
              <a:rPr lang="ko-KR" altLang="en-US" sz="2600" err="1">
                <a:solidFill>
                  <a:schemeClr val="bg1"/>
                </a:solidFill>
                <a:ea typeface="맑은 고딕"/>
              </a:rPr>
              <a:t>It</a:t>
            </a:r>
            <a:r>
              <a:rPr lang="ko-KR" altLang="en-US" sz="2600">
                <a:solidFill>
                  <a:schemeClr val="bg1"/>
                </a:solidFill>
                <a:ea typeface="맑은 고딕"/>
              </a:rPr>
              <a:t>?</a:t>
            </a:r>
          </a:p>
        </p:txBody>
      </p:sp>
      <p:cxnSp>
        <p:nvCxnSpPr>
          <p:cNvPr id="13" name="Straight Connector 12">
            <a:extLst>
              <a:ext uri="{FF2B5EF4-FFF2-40B4-BE49-F238E27FC236}">
                <a16:creationId xmlns:a16="http://schemas.microsoft.com/office/drawing/2014/main" id="{E2FFB46B-05BC-4950-B18A-9593FDAE6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023649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그림 4">
            <a:extLst>
              <a:ext uri="{FF2B5EF4-FFF2-40B4-BE49-F238E27FC236}">
                <a16:creationId xmlns:a16="http://schemas.microsoft.com/office/drawing/2014/main" id="{E2025A0D-0E68-D5C3-564D-3761040F4F91}"/>
              </a:ext>
            </a:extLst>
          </p:cNvPr>
          <p:cNvPicPr>
            <a:picLocks noGrp="1" noChangeAspect="1"/>
          </p:cNvPicPr>
          <p:nvPr>
            <p:ph idx="1"/>
          </p:nvPr>
        </p:nvPicPr>
        <p:blipFill>
          <a:blip r:embed="rId3"/>
          <a:stretch>
            <a:fillRect/>
          </a:stretch>
        </p:blipFill>
        <p:spPr>
          <a:xfrm>
            <a:off x="1709334" y="643467"/>
            <a:ext cx="8773332" cy="5571066"/>
          </a:xfrm>
          <a:prstGeom prst="rect">
            <a:avLst/>
          </a:prstGeom>
        </p:spPr>
      </p:pic>
      <p:sp>
        <p:nvSpPr>
          <p:cNvPr id="6" name="TextBox 5">
            <a:extLst>
              <a:ext uri="{FF2B5EF4-FFF2-40B4-BE49-F238E27FC236}">
                <a16:creationId xmlns:a16="http://schemas.microsoft.com/office/drawing/2014/main" id="{A36F3145-91B4-90E2-0EC8-C43D4F9C3A5E}"/>
              </a:ext>
            </a:extLst>
          </p:cNvPr>
          <p:cNvSpPr txBox="1"/>
          <p:nvPr/>
        </p:nvSpPr>
        <p:spPr>
          <a:xfrm>
            <a:off x="5128919" y="5362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ko-KR" altLang="en-US" err="1">
              <a:ea typeface="맑은 고딕"/>
            </a:endParaRPr>
          </a:p>
        </p:txBody>
      </p:sp>
    </p:spTree>
    <p:extLst>
      <p:ext uri="{BB962C8B-B14F-4D97-AF65-F5344CB8AC3E}">
        <p14:creationId xmlns:p14="http://schemas.microsoft.com/office/powerpoint/2010/main" val="5057111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제목 1">
            <a:extLst>
              <a:ext uri="{FF2B5EF4-FFF2-40B4-BE49-F238E27FC236}">
                <a16:creationId xmlns:a16="http://schemas.microsoft.com/office/drawing/2014/main" id="{77977EBE-D133-8A7C-3682-7573C2445B02}"/>
              </a:ext>
            </a:extLst>
          </p:cNvPr>
          <p:cNvSpPr>
            <a:spLocks noGrp="1"/>
          </p:cNvSpPr>
          <p:nvPr>
            <p:ph type="title"/>
          </p:nvPr>
        </p:nvSpPr>
        <p:spPr>
          <a:xfrm>
            <a:off x="838200" y="365125"/>
            <a:ext cx="10515600" cy="1325563"/>
          </a:xfrm>
        </p:spPr>
        <p:txBody>
          <a:bodyPr>
            <a:normAutofit/>
          </a:bodyPr>
          <a:lstStyle/>
          <a:p>
            <a:r>
              <a:rPr lang="ko-KR" altLang="en-US" sz="5400">
                <a:ea typeface="맑은 고딕"/>
              </a:rPr>
              <a:t>James</a:t>
            </a:r>
            <a:endParaRPr lang="ko-KR" altLang="en-US"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내용 개체 틀 2">
            <a:extLst>
              <a:ext uri="{FF2B5EF4-FFF2-40B4-BE49-F238E27FC236}">
                <a16:creationId xmlns:a16="http://schemas.microsoft.com/office/drawing/2014/main" id="{F3E82799-6328-4AA6-9A05-932AFAA7AB82}"/>
              </a:ext>
            </a:extLst>
          </p:cNvPr>
          <p:cNvSpPr>
            <a:spLocks noGrp="1"/>
          </p:cNvSpPr>
          <p:nvPr>
            <p:ph idx="1"/>
          </p:nvPr>
        </p:nvSpPr>
        <p:spPr>
          <a:xfrm>
            <a:off x="838200" y="1929384"/>
            <a:ext cx="10515600" cy="4251960"/>
          </a:xfrm>
        </p:spPr>
        <p:txBody>
          <a:bodyPr>
            <a:normAutofit/>
          </a:bodyPr>
          <a:lstStyle/>
          <a:p>
            <a:endParaRPr lang="ko-KR" altLang="en-US" sz="2200"/>
          </a:p>
        </p:txBody>
      </p:sp>
    </p:spTree>
    <p:extLst>
      <p:ext uri="{BB962C8B-B14F-4D97-AF65-F5344CB8AC3E}">
        <p14:creationId xmlns:p14="http://schemas.microsoft.com/office/powerpoint/2010/main" val="2809027031"/>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와이드스크린</PresentationFormat>
  <Slides>16</Slides>
  <Notes>9</Notes>
  <HiddenSlides>0</HiddenSlides>
  <ScaleCrop>false</ScaleCrop>
  <HeadingPairs>
    <vt:vector size="4" baseType="variant">
      <vt:variant>
        <vt:lpstr>테마</vt:lpstr>
      </vt:variant>
      <vt:variant>
        <vt:i4>1</vt:i4>
      </vt:variant>
      <vt:variant>
        <vt:lpstr>슬라이드 제목</vt:lpstr>
      </vt:variant>
      <vt:variant>
        <vt:i4>16</vt:i4>
      </vt:variant>
    </vt:vector>
  </HeadingPairs>
  <TitlesOfParts>
    <vt:vector size="17" baseType="lpstr">
      <vt:lpstr>Office 테마</vt:lpstr>
      <vt:lpstr>SpaceClan JS group project</vt:lpstr>
      <vt:lpstr>Brief </vt:lpstr>
      <vt:lpstr>Planning </vt:lpstr>
      <vt:lpstr>Component Diagram/initial wireframe</vt:lpstr>
      <vt:lpstr>Trello Board on Day 2</vt:lpstr>
      <vt:lpstr>Real World Planning with Agile</vt:lpstr>
      <vt:lpstr>Would You Like To See It?</vt:lpstr>
      <vt:lpstr>PowerPoint 프레젠테이션</vt:lpstr>
      <vt:lpstr>James</vt:lpstr>
      <vt:lpstr>Quizzes Section</vt:lpstr>
      <vt:lpstr>Layout section </vt:lpstr>
      <vt:lpstr>DB/server section </vt:lpstr>
      <vt:lpstr>Reflections</vt:lpstr>
      <vt:lpstr>Team retrospective </vt:lpstr>
      <vt:lpstr>Conclusion ()</vt:lpstr>
      <vt:lpstr>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
  <cp:revision>118</cp:revision>
  <dcterms:created xsi:type="dcterms:W3CDTF">2022-07-20T13:49:26Z</dcterms:created>
  <dcterms:modified xsi:type="dcterms:W3CDTF">2022-07-20T22:03:18Z</dcterms:modified>
</cp:coreProperties>
</file>

<file path=docProps/thumbnail.jpeg>
</file>